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0"/>
  </p:notesMasterIdLst>
  <p:sldIdLst>
    <p:sldId id="333" r:id="rId5"/>
    <p:sldId id="309" r:id="rId6"/>
    <p:sldId id="311" r:id="rId7"/>
    <p:sldId id="312" r:id="rId8"/>
    <p:sldId id="310"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2" r:id="rId27"/>
    <p:sldId id="330" r:id="rId28"/>
    <p:sldId id="331" r:id="rId29"/>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1pPr>
    <a:lvl2pPr marL="4572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2pPr>
    <a:lvl3pPr marL="9144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3pPr>
    <a:lvl4pPr marL="13716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4pPr>
    <a:lvl5pPr marL="18288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5pPr>
    <a:lvl6pPr marL="2286000" algn="l" defTabSz="914400" rtl="0" eaLnBrk="1" latinLnBrk="0" hangingPunct="1">
      <a:defRPr sz="2400" kern="1200">
        <a:solidFill>
          <a:schemeClr val="tx1"/>
        </a:solidFill>
        <a:latin typeface="Lucida Grande" pitchFamily="-128" charset="0"/>
        <a:ea typeface="Geneva" pitchFamily="-128" charset="-128"/>
        <a:cs typeface="+mn-cs"/>
      </a:defRPr>
    </a:lvl6pPr>
    <a:lvl7pPr marL="2743200" algn="l" defTabSz="914400" rtl="0" eaLnBrk="1" latinLnBrk="0" hangingPunct="1">
      <a:defRPr sz="2400" kern="1200">
        <a:solidFill>
          <a:schemeClr val="tx1"/>
        </a:solidFill>
        <a:latin typeface="Lucida Grande" pitchFamily="-128" charset="0"/>
        <a:ea typeface="Geneva" pitchFamily="-128" charset="-128"/>
        <a:cs typeface="+mn-cs"/>
      </a:defRPr>
    </a:lvl7pPr>
    <a:lvl8pPr marL="3200400" algn="l" defTabSz="914400" rtl="0" eaLnBrk="1" latinLnBrk="0" hangingPunct="1">
      <a:defRPr sz="2400" kern="1200">
        <a:solidFill>
          <a:schemeClr val="tx1"/>
        </a:solidFill>
        <a:latin typeface="Lucida Grande" pitchFamily="-128" charset="0"/>
        <a:ea typeface="Geneva" pitchFamily="-128" charset="-128"/>
        <a:cs typeface="+mn-cs"/>
      </a:defRPr>
    </a:lvl8pPr>
    <a:lvl9pPr marL="3657600" algn="l" defTabSz="914400" rtl="0" eaLnBrk="1" latinLnBrk="0" hangingPunct="1">
      <a:defRPr sz="2400" kern="1200">
        <a:solidFill>
          <a:schemeClr val="tx1"/>
        </a:solidFill>
        <a:latin typeface="Lucida Grande" pitchFamily="-128" charset="0"/>
        <a:ea typeface="Geneva" pitchFamily="-1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00FF"/>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9AC6B-6A05-4109-9152-EEFD6F540553}" v="245" dt="2023-06-13T14:24:16.9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20" autoAdjust="0"/>
  </p:normalViewPr>
  <p:slideViewPr>
    <p:cSldViewPr>
      <p:cViewPr varScale="1">
        <p:scale>
          <a:sx n="90" d="100"/>
          <a:sy n="90"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Rostkowska / Amnesty International" userId="d20db15b-90e7-452c-a1a6-d4c87aac0418" providerId="ADAL" clId="{1049AC6B-6A05-4109-9152-EEFD6F540553}"/>
    <pc:docChg chg="undo custSel addSld delSld modSld sldOrd">
      <pc:chgData name="Joanna  Rostkowska / Amnesty International" userId="d20db15b-90e7-452c-a1a6-d4c87aac0418" providerId="ADAL" clId="{1049AC6B-6A05-4109-9152-EEFD6F540553}" dt="2023-06-13T15:26:16.213" v="580"/>
      <pc:docMkLst>
        <pc:docMk/>
      </pc:docMkLst>
      <pc:sldChg chg="del">
        <pc:chgData name="Joanna  Rostkowska / Amnesty International" userId="d20db15b-90e7-452c-a1a6-d4c87aac0418" providerId="ADAL" clId="{1049AC6B-6A05-4109-9152-EEFD6F540553}" dt="2023-06-13T14:12:01.838" v="432" actId="47"/>
        <pc:sldMkLst>
          <pc:docMk/>
          <pc:sldMk cId="0" sldId="258"/>
        </pc:sldMkLst>
      </pc:sldChg>
      <pc:sldChg chg="del">
        <pc:chgData name="Joanna  Rostkowska / Amnesty International" userId="d20db15b-90e7-452c-a1a6-d4c87aac0418" providerId="ADAL" clId="{1049AC6B-6A05-4109-9152-EEFD6F540553}" dt="2023-06-13T13:45:40.239" v="3" actId="47"/>
        <pc:sldMkLst>
          <pc:docMk/>
          <pc:sldMk cId="2362008855" sldId="260"/>
        </pc:sldMkLst>
      </pc:sldChg>
      <pc:sldChg chg="del">
        <pc:chgData name="Joanna  Rostkowska / Amnesty International" userId="d20db15b-90e7-452c-a1a6-d4c87aac0418" providerId="ADAL" clId="{1049AC6B-6A05-4109-9152-EEFD6F540553}" dt="2023-06-13T13:45:40.239" v="3" actId="47"/>
        <pc:sldMkLst>
          <pc:docMk/>
          <pc:sldMk cId="4047190844" sldId="261"/>
        </pc:sldMkLst>
      </pc:sldChg>
      <pc:sldChg chg="del">
        <pc:chgData name="Joanna  Rostkowska / Amnesty International" userId="d20db15b-90e7-452c-a1a6-d4c87aac0418" providerId="ADAL" clId="{1049AC6B-6A05-4109-9152-EEFD6F540553}" dt="2023-06-13T13:45:40.239" v="3" actId="47"/>
        <pc:sldMkLst>
          <pc:docMk/>
          <pc:sldMk cId="3165663159" sldId="263"/>
        </pc:sldMkLst>
      </pc:sldChg>
      <pc:sldChg chg="del">
        <pc:chgData name="Joanna  Rostkowska / Amnesty International" userId="d20db15b-90e7-452c-a1a6-d4c87aac0418" providerId="ADAL" clId="{1049AC6B-6A05-4109-9152-EEFD6F540553}" dt="2023-06-13T13:45:40.239" v="3" actId="47"/>
        <pc:sldMkLst>
          <pc:docMk/>
          <pc:sldMk cId="1135166957" sldId="277"/>
        </pc:sldMkLst>
      </pc:sldChg>
      <pc:sldChg chg="del">
        <pc:chgData name="Joanna  Rostkowska / Amnesty International" userId="d20db15b-90e7-452c-a1a6-d4c87aac0418" providerId="ADAL" clId="{1049AC6B-6A05-4109-9152-EEFD6F540553}" dt="2023-06-13T13:45:40.239" v="3" actId="47"/>
        <pc:sldMkLst>
          <pc:docMk/>
          <pc:sldMk cId="2356345209" sldId="278"/>
        </pc:sldMkLst>
      </pc:sldChg>
      <pc:sldChg chg="del">
        <pc:chgData name="Joanna  Rostkowska / Amnesty International" userId="d20db15b-90e7-452c-a1a6-d4c87aac0418" providerId="ADAL" clId="{1049AC6B-6A05-4109-9152-EEFD6F540553}" dt="2023-06-13T13:45:40.239" v="3" actId="47"/>
        <pc:sldMkLst>
          <pc:docMk/>
          <pc:sldMk cId="2580310195" sldId="279"/>
        </pc:sldMkLst>
      </pc:sldChg>
      <pc:sldChg chg="del">
        <pc:chgData name="Joanna  Rostkowska / Amnesty International" userId="d20db15b-90e7-452c-a1a6-d4c87aac0418" providerId="ADAL" clId="{1049AC6B-6A05-4109-9152-EEFD6F540553}" dt="2023-06-13T13:45:40.239" v="3" actId="47"/>
        <pc:sldMkLst>
          <pc:docMk/>
          <pc:sldMk cId="280855222" sldId="280"/>
        </pc:sldMkLst>
      </pc:sldChg>
      <pc:sldChg chg="del">
        <pc:chgData name="Joanna  Rostkowska / Amnesty International" userId="d20db15b-90e7-452c-a1a6-d4c87aac0418" providerId="ADAL" clId="{1049AC6B-6A05-4109-9152-EEFD6F540553}" dt="2023-06-13T13:45:40.239" v="3" actId="47"/>
        <pc:sldMkLst>
          <pc:docMk/>
          <pc:sldMk cId="1494723624" sldId="282"/>
        </pc:sldMkLst>
      </pc:sldChg>
      <pc:sldChg chg="del">
        <pc:chgData name="Joanna  Rostkowska / Amnesty International" userId="d20db15b-90e7-452c-a1a6-d4c87aac0418" providerId="ADAL" clId="{1049AC6B-6A05-4109-9152-EEFD6F540553}" dt="2023-06-13T13:45:40.239" v="3" actId="47"/>
        <pc:sldMkLst>
          <pc:docMk/>
          <pc:sldMk cId="1395444427" sldId="283"/>
        </pc:sldMkLst>
      </pc:sldChg>
      <pc:sldChg chg="del">
        <pc:chgData name="Joanna  Rostkowska / Amnesty International" userId="d20db15b-90e7-452c-a1a6-d4c87aac0418" providerId="ADAL" clId="{1049AC6B-6A05-4109-9152-EEFD6F540553}" dt="2023-06-13T13:45:40.239" v="3" actId="47"/>
        <pc:sldMkLst>
          <pc:docMk/>
          <pc:sldMk cId="1977375444" sldId="284"/>
        </pc:sldMkLst>
      </pc:sldChg>
      <pc:sldChg chg="del">
        <pc:chgData name="Joanna  Rostkowska / Amnesty International" userId="d20db15b-90e7-452c-a1a6-d4c87aac0418" providerId="ADAL" clId="{1049AC6B-6A05-4109-9152-EEFD6F540553}" dt="2023-06-13T13:45:40.239" v="3" actId="47"/>
        <pc:sldMkLst>
          <pc:docMk/>
          <pc:sldMk cId="1333548853" sldId="285"/>
        </pc:sldMkLst>
      </pc:sldChg>
      <pc:sldChg chg="del">
        <pc:chgData name="Joanna  Rostkowska / Amnesty International" userId="d20db15b-90e7-452c-a1a6-d4c87aac0418" providerId="ADAL" clId="{1049AC6B-6A05-4109-9152-EEFD6F540553}" dt="2023-06-13T13:45:40.239" v="3" actId="47"/>
        <pc:sldMkLst>
          <pc:docMk/>
          <pc:sldMk cId="1049299890" sldId="286"/>
        </pc:sldMkLst>
      </pc:sldChg>
      <pc:sldChg chg="del">
        <pc:chgData name="Joanna  Rostkowska / Amnesty International" userId="d20db15b-90e7-452c-a1a6-d4c87aac0418" providerId="ADAL" clId="{1049AC6B-6A05-4109-9152-EEFD6F540553}" dt="2023-06-13T13:45:40.239" v="3" actId="47"/>
        <pc:sldMkLst>
          <pc:docMk/>
          <pc:sldMk cId="3009460709" sldId="287"/>
        </pc:sldMkLst>
      </pc:sldChg>
      <pc:sldChg chg="del">
        <pc:chgData name="Joanna  Rostkowska / Amnesty International" userId="d20db15b-90e7-452c-a1a6-d4c87aac0418" providerId="ADAL" clId="{1049AC6B-6A05-4109-9152-EEFD6F540553}" dt="2023-06-13T13:45:40.239" v="3" actId="47"/>
        <pc:sldMkLst>
          <pc:docMk/>
          <pc:sldMk cId="2021412753" sldId="289"/>
        </pc:sldMkLst>
      </pc:sldChg>
      <pc:sldChg chg="del">
        <pc:chgData name="Joanna  Rostkowska / Amnesty International" userId="d20db15b-90e7-452c-a1a6-d4c87aac0418" providerId="ADAL" clId="{1049AC6B-6A05-4109-9152-EEFD6F540553}" dt="2023-06-13T13:45:40.239" v="3" actId="47"/>
        <pc:sldMkLst>
          <pc:docMk/>
          <pc:sldMk cId="3594362304" sldId="290"/>
        </pc:sldMkLst>
      </pc:sldChg>
      <pc:sldChg chg="del">
        <pc:chgData name="Joanna  Rostkowska / Amnesty International" userId="d20db15b-90e7-452c-a1a6-d4c87aac0418" providerId="ADAL" clId="{1049AC6B-6A05-4109-9152-EEFD6F540553}" dt="2023-06-13T13:45:40.239" v="3" actId="47"/>
        <pc:sldMkLst>
          <pc:docMk/>
          <pc:sldMk cId="337186959" sldId="291"/>
        </pc:sldMkLst>
      </pc:sldChg>
      <pc:sldChg chg="del">
        <pc:chgData name="Joanna  Rostkowska / Amnesty International" userId="d20db15b-90e7-452c-a1a6-d4c87aac0418" providerId="ADAL" clId="{1049AC6B-6A05-4109-9152-EEFD6F540553}" dt="2023-06-13T13:45:40.239" v="3" actId="47"/>
        <pc:sldMkLst>
          <pc:docMk/>
          <pc:sldMk cId="1154513188" sldId="293"/>
        </pc:sldMkLst>
      </pc:sldChg>
      <pc:sldChg chg="del">
        <pc:chgData name="Joanna  Rostkowska / Amnesty International" userId="d20db15b-90e7-452c-a1a6-d4c87aac0418" providerId="ADAL" clId="{1049AC6B-6A05-4109-9152-EEFD6F540553}" dt="2023-06-13T13:45:40.239" v="3" actId="47"/>
        <pc:sldMkLst>
          <pc:docMk/>
          <pc:sldMk cId="1705337361" sldId="297"/>
        </pc:sldMkLst>
      </pc:sldChg>
      <pc:sldChg chg="del">
        <pc:chgData name="Joanna  Rostkowska / Amnesty International" userId="d20db15b-90e7-452c-a1a6-d4c87aac0418" providerId="ADAL" clId="{1049AC6B-6A05-4109-9152-EEFD6F540553}" dt="2023-06-13T13:45:40.239" v="3" actId="47"/>
        <pc:sldMkLst>
          <pc:docMk/>
          <pc:sldMk cId="4279868417" sldId="299"/>
        </pc:sldMkLst>
      </pc:sldChg>
      <pc:sldChg chg="del">
        <pc:chgData name="Joanna  Rostkowska / Amnesty International" userId="d20db15b-90e7-452c-a1a6-d4c87aac0418" providerId="ADAL" clId="{1049AC6B-6A05-4109-9152-EEFD6F540553}" dt="2023-06-13T13:45:40.239" v="3" actId="47"/>
        <pc:sldMkLst>
          <pc:docMk/>
          <pc:sldMk cId="2792193710" sldId="300"/>
        </pc:sldMkLst>
      </pc:sldChg>
      <pc:sldChg chg="del">
        <pc:chgData name="Joanna  Rostkowska / Amnesty International" userId="d20db15b-90e7-452c-a1a6-d4c87aac0418" providerId="ADAL" clId="{1049AC6B-6A05-4109-9152-EEFD6F540553}" dt="2023-06-13T13:45:40.239" v="3" actId="47"/>
        <pc:sldMkLst>
          <pc:docMk/>
          <pc:sldMk cId="665585341" sldId="302"/>
        </pc:sldMkLst>
      </pc:sldChg>
      <pc:sldChg chg="del">
        <pc:chgData name="Joanna  Rostkowska / Amnesty International" userId="d20db15b-90e7-452c-a1a6-d4c87aac0418" providerId="ADAL" clId="{1049AC6B-6A05-4109-9152-EEFD6F540553}" dt="2023-06-13T13:45:40.239" v="3" actId="47"/>
        <pc:sldMkLst>
          <pc:docMk/>
          <pc:sldMk cId="2481208010" sldId="303"/>
        </pc:sldMkLst>
      </pc:sldChg>
      <pc:sldChg chg="del">
        <pc:chgData name="Joanna  Rostkowska / Amnesty International" userId="d20db15b-90e7-452c-a1a6-d4c87aac0418" providerId="ADAL" clId="{1049AC6B-6A05-4109-9152-EEFD6F540553}" dt="2023-06-13T13:45:34.924" v="2" actId="47"/>
        <pc:sldMkLst>
          <pc:docMk/>
          <pc:sldMk cId="3448261924" sldId="304"/>
        </pc:sldMkLst>
      </pc:sldChg>
      <pc:sldChg chg="del">
        <pc:chgData name="Joanna  Rostkowska / Amnesty International" userId="d20db15b-90e7-452c-a1a6-d4c87aac0418" providerId="ADAL" clId="{1049AC6B-6A05-4109-9152-EEFD6F540553}" dt="2023-06-13T13:45:34.924" v="2" actId="47"/>
        <pc:sldMkLst>
          <pc:docMk/>
          <pc:sldMk cId="1133453494" sldId="305"/>
        </pc:sldMkLst>
      </pc:sldChg>
      <pc:sldChg chg="del">
        <pc:chgData name="Joanna  Rostkowska / Amnesty International" userId="d20db15b-90e7-452c-a1a6-d4c87aac0418" providerId="ADAL" clId="{1049AC6B-6A05-4109-9152-EEFD6F540553}" dt="2023-06-13T13:45:34.924" v="2" actId="47"/>
        <pc:sldMkLst>
          <pc:docMk/>
          <pc:sldMk cId="732799353" sldId="306"/>
        </pc:sldMkLst>
      </pc:sldChg>
      <pc:sldChg chg="del">
        <pc:chgData name="Joanna  Rostkowska / Amnesty International" userId="d20db15b-90e7-452c-a1a6-d4c87aac0418" providerId="ADAL" clId="{1049AC6B-6A05-4109-9152-EEFD6F540553}" dt="2023-06-13T13:45:34.924" v="2" actId="47"/>
        <pc:sldMkLst>
          <pc:docMk/>
          <pc:sldMk cId="2151747417" sldId="307"/>
        </pc:sldMkLst>
      </pc:sldChg>
      <pc:sldChg chg="del">
        <pc:chgData name="Joanna  Rostkowska / Amnesty International" userId="d20db15b-90e7-452c-a1a6-d4c87aac0418" providerId="ADAL" clId="{1049AC6B-6A05-4109-9152-EEFD6F540553}" dt="2023-06-13T13:45:34.924" v="2" actId="47"/>
        <pc:sldMkLst>
          <pc:docMk/>
          <pc:sldMk cId="2944478263" sldId="308"/>
        </pc:sldMkLst>
      </pc:sldChg>
      <pc:sldChg chg="addSp delSp modSp mod ord setBg modAnim">
        <pc:chgData name="Joanna  Rostkowska / Amnesty International" userId="d20db15b-90e7-452c-a1a6-d4c87aac0418" providerId="ADAL" clId="{1049AC6B-6A05-4109-9152-EEFD6F540553}" dt="2023-06-13T13:47:41.727" v="64" actId="1076"/>
        <pc:sldMkLst>
          <pc:docMk/>
          <pc:sldMk cId="3145122565" sldId="309"/>
        </pc:sldMkLst>
        <pc:spChg chg="del">
          <ac:chgData name="Joanna  Rostkowska / Amnesty International" userId="d20db15b-90e7-452c-a1a6-d4c87aac0418" providerId="ADAL" clId="{1049AC6B-6A05-4109-9152-EEFD6F540553}" dt="2023-06-13T13:45:53.920" v="4" actId="478"/>
          <ac:spMkLst>
            <pc:docMk/>
            <pc:sldMk cId="3145122565" sldId="309"/>
            <ac:spMk id="2" creationId="{00000000-0000-0000-0000-000000000000}"/>
          </ac:spMkLst>
        </pc:spChg>
        <pc:spChg chg="del mod">
          <ac:chgData name="Joanna  Rostkowska / Amnesty International" userId="d20db15b-90e7-452c-a1a6-d4c87aac0418" providerId="ADAL" clId="{1049AC6B-6A05-4109-9152-EEFD6F540553}" dt="2023-06-13T13:46:03.948" v="9" actId="478"/>
          <ac:spMkLst>
            <pc:docMk/>
            <pc:sldMk cId="3145122565" sldId="309"/>
            <ac:spMk id="3" creationId="{00000000-0000-0000-0000-000000000000}"/>
          </ac:spMkLst>
        </pc:spChg>
        <pc:spChg chg="add del mod">
          <ac:chgData name="Joanna  Rostkowska / Amnesty International" userId="d20db15b-90e7-452c-a1a6-d4c87aac0418" providerId="ADAL" clId="{1049AC6B-6A05-4109-9152-EEFD6F540553}" dt="2023-06-13T13:45:56.423" v="5" actId="478"/>
          <ac:spMkLst>
            <pc:docMk/>
            <pc:sldMk cId="3145122565" sldId="309"/>
            <ac:spMk id="4" creationId="{2C8D7488-1DE7-A392-5240-07A191741FBB}"/>
          </ac:spMkLst>
        </pc:spChg>
        <pc:spChg chg="add mod">
          <ac:chgData name="Joanna  Rostkowska / Amnesty International" userId="d20db15b-90e7-452c-a1a6-d4c87aac0418" providerId="ADAL" clId="{1049AC6B-6A05-4109-9152-EEFD6F540553}" dt="2023-06-13T13:45:59.094" v="7" actId="1076"/>
          <ac:spMkLst>
            <pc:docMk/>
            <pc:sldMk cId="3145122565" sldId="309"/>
            <ac:spMk id="5" creationId="{6A4258DD-2FF4-3915-F377-70717B702121}"/>
          </ac:spMkLst>
        </pc:spChg>
        <pc:picChg chg="add mod">
          <ac:chgData name="Joanna  Rostkowska / Amnesty International" userId="d20db15b-90e7-452c-a1a6-d4c87aac0418" providerId="ADAL" clId="{1049AC6B-6A05-4109-9152-EEFD6F540553}" dt="2023-06-13T13:47:41.727" v="64" actId="1076"/>
          <ac:picMkLst>
            <pc:docMk/>
            <pc:sldMk cId="3145122565" sldId="309"/>
            <ac:picMk id="6" creationId="{4E512704-68C3-D479-B61E-091CA88D9C7F}"/>
          </ac:picMkLst>
        </pc:picChg>
      </pc:sldChg>
      <pc:sldChg chg="addSp delSp modSp add mod">
        <pc:chgData name="Joanna  Rostkowska / Amnesty International" userId="d20db15b-90e7-452c-a1a6-d4c87aac0418" providerId="ADAL" clId="{1049AC6B-6A05-4109-9152-EEFD6F540553}" dt="2023-06-13T14:15:28.238" v="479" actId="1076"/>
        <pc:sldMkLst>
          <pc:docMk/>
          <pc:sldMk cId="1467965696" sldId="310"/>
        </pc:sldMkLst>
        <pc:picChg chg="del">
          <ac:chgData name="Joanna  Rostkowska / Amnesty International" userId="d20db15b-90e7-452c-a1a6-d4c87aac0418" providerId="ADAL" clId="{1049AC6B-6A05-4109-9152-EEFD6F540553}" dt="2023-06-13T13:49:50.516" v="122" actId="478"/>
          <ac:picMkLst>
            <pc:docMk/>
            <pc:sldMk cId="1467965696" sldId="310"/>
            <ac:picMk id="6" creationId="{4E512704-68C3-D479-B61E-091CA88D9C7F}"/>
          </ac:picMkLst>
        </pc:picChg>
        <pc:picChg chg="add mod ord">
          <ac:chgData name="Joanna  Rostkowska / Amnesty International" userId="d20db15b-90e7-452c-a1a6-d4c87aac0418" providerId="ADAL" clId="{1049AC6B-6A05-4109-9152-EEFD6F540553}" dt="2023-06-13T14:15:28.238" v="479" actId="1076"/>
          <ac:picMkLst>
            <pc:docMk/>
            <pc:sldMk cId="1467965696" sldId="310"/>
            <ac:picMk id="22" creationId="{61F49EDF-FC2F-CB46-961F-4B9DC784923D}"/>
          </ac:picMkLst>
        </pc:picChg>
        <pc:inkChg chg="add mod">
          <ac:chgData name="Joanna  Rostkowska / Amnesty International" userId="d20db15b-90e7-452c-a1a6-d4c87aac0418" providerId="ADAL" clId="{1049AC6B-6A05-4109-9152-EEFD6F540553}" dt="2023-06-13T14:15:16.814" v="477" actId="1076"/>
          <ac:inkMkLst>
            <pc:docMk/>
            <pc:sldMk cId="1467965696" sldId="310"/>
            <ac:inkMk id="2" creationId="{12368803-E10A-58E6-9C19-02998950C402}"/>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3" creationId="{7F57D159-93A9-7252-CE8F-3271C7FCFCCA}"/>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4" creationId="{72B9BB75-6396-DA41-3C16-3DC6A620853D}"/>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7" creationId="{AEE2838D-A7DF-34A5-0820-EDFF11442A5F}"/>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8" creationId="{1E440D71-AC8F-A78A-8719-5193AD00ED2E}"/>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9" creationId="{F9D5DAFB-8BFA-B360-DCBA-11BCC48F5561}"/>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0" creationId="{993AD9A5-934A-742C-C30F-2D5628C0E0E1}"/>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1" creationId="{4443E0AA-1E06-69B6-7912-5B30A021BBDC}"/>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2" creationId="{18E1AA16-A780-079F-CE62-851FCF24AB9F}"/>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3" creationId="{1482F8D1-305A-B4B0-9C01-C5F8799C8537}"/>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4" creationId="{0410B00E-1B49-0167-9E4D-3185C330B1B5}"/>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5" creationId="{CABCA814-19C2-20E1-FA5E-ED9E3AF81585}"/>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6" creationId="{070B4293-6E72-3272-0652-C38567DD465A}"/>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7" creationId="{F74B2090-3413-EBC4-54CD-D67EBF546B99}"/>
          </ac:inkMkLst>
        </pc:inkChg>
        <pc:inkChg chg="add mod">
          <ac:chgData name="Joanna  Rostkowska / Amnesty International" userId="d20db15b-90e7-452c-a1a6-d4c87aac0418" providerId="ADAL" clId="{1049AC6B-6A05-4109-9152-EEFD6F540553}" dt="2023-06-13T14:15:16.814" v="477" actId="1076"/>
          <ac:inkMkLst>
            <pc:docMk/>
            <pc:sldMk cId="1467965696" sldId="310"/>
            <ac:inkMk id="18" creationId="{4D3055F6-4CA1-A374-EE75-2AEFEC1A5BCF}"/>
          </ac:inkMkLst>
        </pc:inkChg>
        <pc:inkChg chg="add mod">
          <ac:chgData name="Joanna  Rostkowska / Amnesty International" userId="d20db15b-90e7-452c-a1a6-d4c87aac0418" providerId="ADAL" clId="{1049AC6B-6A05-4109-9152-EEFD6F540553}" dt="2023-06-13T14:15:19.924" v="478" actId="1076"/>
          <ac:inkMkLst>
            <pc:docMk/>
            <pc:sldMk cId="1467965696" sldId="310"/>
            <ac:inkMk id="19" creationId="{C8BB0D9F-A959-93E2-A8ED-581856F35E38}"/>
          </ac:inkMkLst>
        </pc:inkChg>
        <pc:inkChg chg="add mod">
          <ac:chgData name="Joanna  Rostkowska / Amnesty International" userId="d20db15b-90e7-452c-a1a6-d4c87aac0418" providerId="ADAL" clId="{1049AC6B-6A05-4109-9152-EEFD6F540553}" dt="2023-06-13T13:50:29.065" v="130" actId="1076"/>
          <ac:inkMkLst>
            <pc:docMk/>
            <pc:sldMk cId="1467965696" sldId="310"/>
            <ac:inkMk id="20" creationId="{FB948C74-83C9-1B66-AC85-DF89668D9AA3}"/>
          </ac:inkMkLst>
        </pc:inkChg>
        <pc:inkChg chg="add mod">
          <ac:chgData name="Joanna  Rostkowska / Amnesty International" userId="d20db15b-90e7-452c-a1a6-d4c87aac0418" providerId="ADAL" clId="{1049AC6B-6A05-4109-9152-EEFD6F540553}" dt="2023-06-13T13:50:29.065" v="130" actId="1076"/>
          <ac:inkMkLst>
            <pc:docMk/>
            <pc:sldMk cId="1467965696" sldId="310"/>
            <ac:inkMk id="21" creationId="{94E78B78-0F18-3ECE-C4FE-DA7D415158C4}"/>
          </ac:inkMkLst>
        </pc:inkChg>
      </pc:sldChg>
      <pc:sldChg chg="del">
        <pc:chgData name="Joanna  Rostkowska / Amnesty International" userId="d20db15b-90e7-452c-a1a6-d4c87aac0418" providerId="ADAL" clId="{1049AC6B-6A05-4109-9152-EEFD6F540553}" dt="2023-06-13T13:45:34.924" v="2" actId="47"/>
        <pc:sldMkLst>
          <pc:docMk/>
          <pc:sldMk cId="2195523312" sldId="310"/>
        </pc:sldMkLst>
      </pc:sldChg>
      <pc:sldChg chg="addSp delSp modSp add mod">
        <pc:chgData name="Joanna  Rostkowska / Amnesty International" userId="d20db15b-90e7-452c-a1a6-d4c87aac0418" providerId="ADAL" clId="{1049AC6B-6A05-4109-9152-EEFD6F540553}" dt="2023-06-13T14:14:49.708" v="475" actId="1076"/>
        <pc:sldMkLst>
          <pc:docMk/>
          <pc:sldMk cId="1099093286" sldId="311"/>
        </pc:sldMkLst>
        <pc:spChg chg="mod">
          <ac:chgData name="Joanna  Rostkowska / Amnesty International" userId="d20db15b-90e7-452c-a1a6-d4c87aac0418" providerId="ADAL" clId="{1049AC6B-6A05-4109-9152-EEFD6F540553}" dt="2023-06-13T13:48:17.364" v="80" actId="20577"/>
          <ac:spMkLst>
            <pc:docMk/>
            <pc:sldMk cId="1099093286" sldId="311"/>
            <ac:spMk id="5" creationId="{6A4258DD-2FF4-3915-F377-70717B702121}"/>
          </ac:spMkLst>
        </pc:spChg>
        <pc:picChg chg="add mod">
          <ac:chgData name="Joanna  Rostkowska / Amnesty International" userId="d20db15b-90e7-452c-a1a6-d4c87aac0418" providerId="ADAL" clId="{1049AC6B-6A05-4109-9152-EEFD6F540553}" dt="2023-06-13T14:14:49.708" v="475" actId="1076"/>
          <ac:picMkLst>
            <pc:docMk/>
            <pc:sldMk cId="1099093286" sldId="311"/>
            <ac:picMk id="2" creationId="{D7422946-892D-E1AC-8FB0-71B908F9AA2B}"/>
          </ac:picMkLst>
        </pc:picChg>
        <pc:picChg chg="del">
          <ac:chgData name="Joanna  Rostkowska / Amnesty International" userId="d20db15b-90e7-452c-a1a6-d4c87aac0418" providerId="ADAL" clId="{1049AC6B-6A05-4109-9152-EEFD6F540553}" dt="2023-06-13T13:48:08.201" v="67" actId="478"/>
          <ac:picMkLst>
            <pc:docMk/>
            <pc:sldMk cId="1099093286" sldId="311"/>
            <ac:picMk id="6" creationId="{4E512704-68C3-D479-B61E-091CA88D9C7F}"/>
          </ac:picMkLst>
        </pc:picChg>
      </pc:sldChg>
      <pc:sldChg chg="addSp delSp modSp add mod">
        <pc:chgData name="Joanna  Rostkowska / Amnesty International" userId="d20db15b-90e7-452c-a1a6-d4c87aac0418" providerId="ADAL" clId="{1049AC6B-6A05-4109-9152-EEFD6F540553}" dt="2023-06-13T13:49:22.026" v="115" actId="1076"/>
        <pc:sldMkLst>
          <pc:docMk/>
          <pc:sldMk cId="2971005723" sldId="312"/>
        </pc:sldMkLst>
        <pc:spChg chg="mod">
          <ac:chgData name="Joanna  Rostkowska / Amnesty International" userId="d20db15b-90e7-452c-a1a6-d4c87aac0418" providerId="ADAL" clId="{1049AC6B-6A05-4109-9152-EEFD6F540553}" dt="2023-06-13T13:48:29.755" v="105" actId="20577"/>
          <ac:spMkLst>
            <pc:docMk/>
            <pc:sldMk cId="2971005723" sldId="312"/>
            <ac:spMk id="5" creationId="{6A4258DD-2FF4-3915-F377-70717B702121}"/>
          </ac:spMkLst>
        </pc:spChg>
        <pc:picChg chg="add mod">
          <ac:chgData name="Joanna  Rostkowska / Amnesty International" userId="d20db15b-90e7-452c-a1a6-d4c87aac0418" providerId="ADAL" clId="{1049AC6B-6A05-4109-9152-EEFD6F540553}" dt="2023-06-13T13:49:07.160" v="113" actId="1076"/>
          <ac:picMkLst>
            <pc:docMk/>
            <pc:sldMk cId="2971005723" sldId="312"/>
            <ac:picMk id="2" creationId="{59D8D4B8-1845-AAAF-DB2A-338E73297962}"/>
          </ac:picMkLst>
        </pc:picChg>
        <pc:picChg chg="del">
          <ac:chgData name="Joanna  Rostkowska / Amnesty International" userId="d20db15b-90e7-452c-a1a6-d4c87aac0418" providerId="ADAL" clId="{1049AC6B-6A05-4109-9152-EEFD6F540553}" dt="2023-06-13T13:48:33.207" v="106" actId="478"/>
          <ac:picMkLst>
            <pc:docMk/>
            <pc:sldMk cId="2971005723" sldId="312"/>
            <ac:picMk id="6" creationId="{4E512704-68C3-D479-B61E-091CA88D9C7F}"/>
          </ac:picMkLst>
        </pc:picChg>
        <pc:inkChg chg="add mod">
          <ac:chgData name="Joanna  Rostkowska / Amnesty International" userId="d20db15b-90e7-452c-a1a6-d4c87aac0418" providerId="ADAL" clId="{1049AC6B-6A05-4109-9152-EEFD6F540553}" dt="2023-06-13T13:49:03.848" v="112" actId="1076"/>
          <ac:inkMkLst>
            <pc:docMk/>
            <pc:sldMk cId="2971005723" sldId="312"/>
            <ac:inkMk id="3" creationId="{33FF9965-184B-1CD9-515B-6D59BA060514}"/>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4" creationId="{9246D60B-EDCD-2A03-3EB9-9F29177DE389}"/>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7" creationId="{31AD6F94-4F8E-C7CE-9669-DADFBB6BB126}"/>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8" creationId="{36BB3224-80DD-488B-598D-188D69FA496E}"/>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9" creationId="{C5F63C27-57AE-F1B2-E14B-2469E02AE7DB}"/>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0" creationId="{5021827C-3ED9-508F-DD62-6E54048B612C}"/>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1" creationId="{1064DD77-5FE8-16A1-A89B-1FB67B8145B2}"/>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2" creationId="{6C86EBAD-B294-27F6-BCF2-23AB4A6D5CCD}"/>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3" creationId="{DED9F7D4-1735-C746-6439-B373ADA25CCE}"/>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4" creationId="{08F38660-680C-367A-7213-8DBE3506031C}"/>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5" creationId="{789AF9EA-0942-3101-4115-F3E5DC8FE19B}"/>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6" creationId="{EB3BFC52-0BFF-A60E-CA2D-F5E9ACB7DAC3}"/>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7" creationId="{BBA42D6C-71DA-6F60-DD4F-5FA3152B288E}"/>
          </ac:inkMkLst>
        </pc:inkChg>
        <pc:inkChg chg="add mod">
          <ac:chgData name="Joanna  Rostkowska / Amnesty International" userId="d20db15b-90e7-452c-a1a6-d4c87aac0418" providerId="ADAL" clId="{1049AC6B-6A05-4109-9152-EEFD6F540553}" dt="2023-06-13T13:49:03.848" v="112" actId="1076"/>
          <ac:inkMkLst>
            <pc:docMk/>
            <pc:sldMk cId="2971005723" sldId="312"/>
            <ac:inkMk id="18" creationId="{6F87E36F-BC92-C89A-7047-B4024924EFDB}"/>
          </ac:inkMkLst>
        </pc:inkChg>
        <pc:inkChg chg="add mod">
          <ac:chgData name="Joanna  Rostkowska / Amnesty International" userId="d20db15b-90e7-452c-a1a6-d4c87aac0418" providerId="ADAL" clId="{1049AC6B-6A05-4109-9152-EEFD6F540553}" dt="2023-06-13T13:49:22.026" v="115" actId="1076"/>
          <ac:inkMkLst>
            <pc:docMk/>
            <pc:sldMk cId="2971005723" sldId="312"/>
            <ac:inkMk id="19" creationId="{5177A6E2-3B4F-2F6F-A757-7E8C5049580A}"/>
          </ac:inkMkLst>
        </pc:inkChg>
        <pc:inkChg chg="add mod">
          <ac:chgData name="Joanna  Rostkowska / Amnesty International" userId="d20db15b-90e7-452c-a1a6-d4c87aac0418" providerId="ADAL" clId="{1049AC6B-6A05-4109-9152-EEFD6F540553}" dt="2023-06-13T13:49:22.026" v="115" actId="1076"/>
          <ac:inkMkLst>
            <pc:docMk/>
            <pc:sldMk cId="2971005723" sldId="312"/>
            <ac:inkMk id="20" creationId="{C6AAE79F-390D-A7F3-76D0-B3A33A7464B2}"/>
          </ac:inkMkLst>
        </pc:inkChg>
        <pc:inkChg chg="add mod">
          <ac:chgData name="Joanna  Rostkowska / Amnesty International" userId="d20db15b-90e7-452c-a1a6-d4c87aac0418" providerId="ADAL" clId="{1049AC6B-6A05-4109-9152-EEFD6F540553}" dt="2023-06-13T13:49:22.026" v="115" actId="1076"/>
          <ac:inkMkLst>
            <pc:docMk/>
            <pc:sldMk cId="2971005723" sldId="312"/>
            <ac:inkMk id="21" creationId="{56A8823B-6786-12E6-BB47-891019B0A1C4}"/>
          </ac:inkMkLst>
        </pc:inkChg>
      </pc:sldChg>
      <pc:sldChg chg="del">
        <pc:chgData name="Joanna  Rostkowska / Amnesty International" userId="d20db15b-90e7-452c-a1a6-d4c87aac0418" providerId="ADAL" clId="{1049AC6B-6A05-4109-9152-EEFD6F540553}" dt="2023-06-13T13:45:40.239" v="3" actId="47"/>
        <pc:sldMkLst>
          <pc:docMk/>
          <pc:sldMk cId="615104860" sldId="313"/>
        </pc:sldMkLst>
      </pc:sldChg>
      <pc:sldChg chg="addSp delSp modSp add mod">
        <pc:chgData name="Joanna  Rostkowska / Amnesty International" userId="d20db15b-90e7-452c-a1a6-d4c87aac0418" providerId="ADAL" clId="{1049AC6B-6A05-4109-9152-EEFD6F540553}" dt="2023-06-13T14:16:15.466" v="485" actId="1076"/>
        <pc:sldMkLst>
          <pc:docMk/>
          <pc:sldMk cId="1199636240" sldId="313"/>
        </pc:sldMkLst>
        <pc:spChg chg="add mod">
          <ac:chgData name="Joanna  Rostkowska / Amnesty International" userId="d20db15b-90e7-452c-a1a6-d4c87aac0418" providerId="ADAL" clId="{1049AC6B-6A05-4109-9152-EEFD6F540553}" dt="2023-06-13T14:16:15.466" v="485" actId="1076"/>
          <ac:spMkLst>
            <pc:docMk/>
            <pc:sldMk cId="1199636240" sldId="313"/>
            <ac:spMk id="2" creationId="{43D0A53B-5C98-1B71-4213-FF4A43839F4A}"/>
          </ac:spMkLst>
        </pc:spChg>
        <pc:spChg chg="mod">
          <ac:chgData name="Joanna  Rostkowska / Amnesty International" userId="d20db15b-90e7-452c-a1a6-d4c87aac0418" providerId="ADAL" clId="{1049AC6B-6A05-4109-9152-EEFD6F540553}" dt="2023-06-13T13:51:11.123" v="135"/>
          <ac:spMkLst>
            <pc:docMk/>
            <pc:sldMk cId="1199636240" sldId="313"/>
            <ac:spMk id="5" creationId="{6A4258DD-2FF4-3915-F377-70717B702121}"/>
          </ac:spMkLst>
        </pc:spChg>
        <pc:picChg chg="del">
          <ac:chgData name="Joanna  Rostkowska / Amnesty International" userId="d20db15b-90e7-452c-a1a6-d4c87aac0418" providerId="ADAL" clId="{1049AC6B-6A05-4109-9152-EEFD6F540553}" dt="2023-06-13T13:50:50.253" v="132" actId="478"/>
          <ac:picMkLst>
            <pc:docMk/>
            <pc:sldMk cId="1199636240" sldId="313"/>
            <ac:picMk id="6" creationId="{4E512704-68C3-D479-B61E-091CA88D9C7F}"/>
          </ac:picMkLst>
        </pc:picChg>
      </pc:sldChg>
      <pc:sldChg chg="addSp delSp modSp add mod">
        <pc:chgData name="Joanna  Rostkowska / Amnesty International" userId="d20db15b-90e7-452c-a1a6-d4c87aac0418" providerId="ADAL" clId="{1049AC6B-6A05-4109-9152-EEFD6F540553}" dt="2023-06-13T14:17:08.355" v="495" actId="1076"/>
        <pc:sldMkLst>
          <pc:docMk/>
          <pc:sldMk cId="455619102" sldId="314"/>
        </pc:sldMkLst>
        <pc:spChg chg="add mod">
          <ac:chgData name="Joanna  Rostkowska / Amnesty International" userId="d20db15b-90e7-452c-a1a6-d4c87aac0418" providerId="ADAL" clId="{1049AC6B-6A05-4109-9152-EEFD6F540553}" dt="2023-06-13T14:17:08.355" v="495" actId="1076"/>
          <ac:spMkLst>
            <pc:docMk/>
            <pc:sldMk cId="455619102" sldId="314"/>
            <ac:spMk id="2" creationId="{C7DD6099-DB44-8C14-E7C9-5DAF7246A7FB}"/>
          </ac:spMkLst>
        </pc:spChg>
        <pc:spChg chg="mod">
          <ac:chgData name="Joanna  Rostkowska / Amnesty International" userId="d20db15b-90e7-452c-a1a6-d4c87aac0418" providerId="ADAL" clId="{1049AC6B-6A05-4109-9152-EEFD6F540553}" dt="2023-06-13T13:51:27.024" v="136"/>
          <ac:spMkLst>
            <pc:docMk/>
            <pc:sldMk cId="455619102" sldId="314"/>
            <ac:spMk id="5" creationId="{6A4258DD-2FF4-3915-F377-70717B702121}"/>
          </ac:spMkLst>
        </pc:spChg>
        <pc:picChg chg="add mod">
          <ac:chgData name="Joanna  Rostkowska / Amnesty International" userId="d20db15b-90e7-452c-a1a6-d4c87aac0418" providerId="ADAL" clId="{1049AC6B-6A05-4109-9152-EEFD6F540553}" dt="2023-06-13T14:16:25.782" v="486" actId="1076"/>
          <ac:picMkLst>
            <pc:docMk/>
            <pc:sldMk cId="455619102" sldId="314"/>
            <ac:picMk id="3" creationId="{D4F9C56A-B801-7FED-9944-E8C93ABB0A0C}"/>
          </ac:picMkLst>
        </pc:picChg>
        <pc:picChg chg="del">
          <ac:chgData name="Joanna  Rostkowska / Amnesty International" userId="d20db15b-90e7-452c-a1a6-d4c87aac0418" providerId="ADAL" clId="{1049AC6B-6A05-4109-9152-EEFD6F540553}" dt="2023-06-13T13:51:38.616" v="139" actId="478"/>
          <ac:picMkLst>
            <pc:docMk/>
            <pc:sldMk cId="455619102" sldId="314"/>
            <ac:picMk id="6" creationId="{4E512704-68C3-D479-B61E-091CA88D9C7F}"/>
          </ac:picMkLst>
        </pc:picChg>
      </pc:sldChg>
      <pc:sldChg chg="del">
        <pc:chgData name="Joanna  Rostkowska / Amnesty International" userId="d20db15b-90e7-452c-a1a6-d4c87aac0418" providerId="ADAL" clId="{1049AC6B-6A05-4109-9152-EEFD6F540553}" dt="2023-06-13T13:45:40.239" v="3" actId="47"/>
        <pc:sldMkLst>
          <pc:docMk/>
          <pc:sldMk cId="1066159204" sldId="314"/>
        </pc:sldMkLst>
      </pc:sldChg>
      <pc:sldChg chg="addSp delSp modSp add mod">
        <pc:chgData name="Joanna  Rostkowska / Amnesty International" userId="d20db15b-90e7-452c-a1a6-d4c87aac0418" providerId="ADAL" clId="{1049AC6B-6A05-4109-9152-EEFD6F540553}" dt="2023-06-13T13:52:47.176" v="152" actId="1076"/>
        <pc:sldMkLst>
          <pc:docMk/>
          <pc:sldMk cId="275416323" sldId="315"/>
        </pc:sldMkLst>
        <pc:spChg chg="add del mod">
          <ac:chgData name="Joanna  Rostkowska / Amnesty International" userId="d20db15b-90e7-452c-a1a6-d4c87aac0418" providerId="ADAL" clId="{1049AC6B-6A05-4109-9152-EEFD6F540553}" dt="2023-06-13T13:52:02.039" v="144" actId="478"/>
          <ac:spMkLst>
            <pc:docMk/>
            <pc:sldMk cId="275416323" sldId="315"/>
            <ac:spMk id="2" creationId="{32112286-8176-DE0A-184D-D88091915CEC}"/>
          </ac:spMkLst>
        </pc:spChg>
        <pc:spChg chg="add mod">
          <ac:chgData name="Joanna  Rostkowska / Amnesty International" userId="d20db15b-90e7-452c-a1a6-d4c87aac0418" providerId="ADAL" clId="{1049AC6B-6A05-4109-9152-EEFD6F540553}" dt="2023-06-13T13:52:28.485" v="148" actId="1076"/>
          <ac:spMkLst>
            <pc:docMk/>
            <pc:sldMk cId="275416323" sldId="315"/>
            <ac:spMk id="3" creationId="{CDA8FD27-37A7-88DA-66C9-EA5002F8E440}"/>
          </ac:spMkLst>
        </pc:spChg>
        <pc:spChg chg="add mod">
          <ac:chgData name="Joanna  Rostkowska / Amnesty International" userId="d20db15b-90e7-452c-a1a6-d4c87aac0418" providerId="ADAL" clId="{1049AC6B-6A05-4109-9152-EEFD6F540553}" dt="2023-06-13T13:52:24.026" v="147" actId="1076"/>
          <ac:spMkLst>
            <pc:docMk/>
            <pc:sldMk cId="275416323" sldId="315"/>
            <ac:spMk id="4" creationId="{01AB4451-7D9C-375D-0642-B759E170E2FF}"/>
          </ac:spMkLst>
        </pc:spChg>
        <pc:spChg chg="del">
          <ac:chgData name="Joanna  Rostkowska / Amnesty International" userId="d20db15b-90e7-452c-a1a6-d4c87aac0418" providerId="ADAL" clId="{1049AC6B-6A05-4109-9152-EEFD6F540553}" dt="2023-06-13T13:51:57.197" v="142" actId="478"/>
          <ac:spMkLst>
            <pc:docMk/>
            <pc:sldMk cId="275416323" sldId="315"/>
            <ac:spMk id="5" creationId="{6A4258DD-2FF4-3915-F377-70717B702121}"/>
          </ac:spMkLst>
        </pc:spChg>
        <pc:spChg chg="add mod">
          <ac:chgData name="Joanna  Rostkowska / Amnesty International" userId="d20db15b-90e7-452c-a1a6-d4c87aac0418" providerId="ADAL" clId="{1049AC6B-6A05-4109-9152-EEFD6F540553}" dt="2023-06-13T13:52:37.485" v="150" actId="1076"/>
          <ac:spMkLst>
            <pc:docMk/>
            <pc:sldMk cId="275416323" sldId="315"/>
            <ac:spMk id="7" creationId="{3792EF8E-BD8D-C5AF-0922-79F97389C8DE}"/>
          </ac:spMkLst>
        </pc:spChg>
        <pc:spChg chg="add mod">
          <ac:chgData name="Joanna  Rostkowska / Amnesty International" userId="d20db15b-90e7-452c-a1a6-d4c87aac0418" providerId="ADAL" clId="{1049AC6B-6A05-4109-9152-EEFD6F540553}" dt="2023-06-13T13:52:47.176" v="152" actId="1076"/>
          <ac:spMkLst>
            <pc:docMk/>
            <pc:sldMk cId="275416323" sldId="315"/>
            <ac:spMk id="8" creationId="{C6E582FE-11E1-C476-D4BA-2BCA2E8E1DA9}"/>
          </ac:spMkLst>
        </pc:spChg>
        <pc:picChg chg="del">
          <ac:chgData name="Joanna  Rostkowska / Amnesty International" userId="d20db15b-90e7-452c-a1a6-d4c87aac0418" providerId="ADAL" clId="{1049AC6B-6A05-4109-9152-EEFD6F540553}" dt="2023-06-13T13:51:59.947" v="143" actId="478"/>
          <ac:picMkLst>
            <pc:docMk/>
            <pc:sldMk cId="275416323" sldId="315"/>
            <ac:picMk id="6" creationId="{4E512704-68C3-D479-B61E-091CA88D9C7F}"/>
          </ac:picMkLst>
        </pc:picChg>
      </pc:sldChg>
      <pc:sldChg chg="del">
        <pc:chgData name="Joanna  Rostkowska / Amnesty International" userId="d20db15b-90e7-452c-a1a6-d4c87aac0418" providerId="ADAL" clId="{1049AC6B-6A05-4109-9152-EEFD6F540553}" dt="2023-06-13T13:45:40.239" v="3" actId="47"/>
        <pc:sldMkLst>
          <pc:docMk/>
          <pc:sldMk cId="611159418" sldId="315"/>
        </pc:sldMkLst>
      </pc:sldChg>
      <pc:sldChg chg="addSp delSp modSp add mod">
        <pc:chgData name="Joanna  Rostkowska / Amnesty International" userId="d20db15b-90e7-452c-a1a6-d4c87aac0418" providerId="ADAL" clId="{1049AC6B-6A05-4109-9152-EEFD6F540553}" dt="2023-06-13T14:17:42.009" v="501" actId="20577"/>
        <pc:sldMkLst>
          <pc:docMk/>
          <pc:sldMk cId="697258394" sldId="316"/>
        </pc:sldMkLst>
        <pc:spChg chg="add del mod">
          <ac:chgData name="Joanna  Rostkowska / Amnesty International" userId="d20db15b-90e7-452c-a1a6-d4c87aac0418" providerId="ADAL" clId="{1049AC6B-6A05-4109-9152-EEFD6F540553}" dt="2023-06-13T13:53:13.454" v="155" actId="478"/>
          <ac:spMkLst>
            <pc:docMk/>
            <pc:sldMk cId="697258394" sldId="316"/>
            <ac:spMk id="2" creationId="{4DB927EA-F001-905B-A2EA-62E501E101DB}"/>
          </ac:spMkLst>
        </pc:spChg>
        <pc:spChg chg="add mod">
          <ac:chgData name="Joanna  Rostkowska / Amnesty International" userId="d20db15b-90e7-452c-a1a6-d4c87aac0418" providerId="ADAL" clId="{1049AC6B-6A05-4109-9152-EEFD6F540553}" dt="2023-06-13T13:53:17.837" v="157" actId="1076"/>
          <ac:spMkLst>
            <pc:docMk/>
            <pc:sldMk cId="697258394" sldId="316"/>
            <ac:spMk id="3" creationId="{AE909304-D15B-4420-CF44-904EFE35700F}"/>
          </ac:spMkLst>
        </pc:spChg>
        <pc:spChg chg="add mod">
          <ac:chgData name="Joanna  Rostkowska / Amnesty International" userId="d20db15b-90e7-452c-a1a6-d4c87aac0418" providerId="ADAL" clId="{1049AC6B-6A05-4109-9152-EEFD6F540553}" dt="2023-06-13T14:17:42.009" v="501" actId="20577"/>
          <ac:spMkLst>
            <pc:docMk/>
            <pc:sldMk cId="697258394" sldId="316"/>
            <ac:spMk id="4" creationId="{3031F2BE-C158-682D-FBEC-B56616CB35F4}"/>
          </ac:spMkLst>
        </pc:spChg>
        <pc:spChg chg="del">
          <ac:chgData name="Joanna  Rostkowska / Amnesty International" userId="d20db15b-90e7-452c-a1a6-d4c87aac0418" providerId="ADAL" clId="{1049AC6B-6A05-4109-9152-EEFD6F540553}" dt="2023-06-13T13:53:11.517" v="154" actId="478"/>
          <ac:spMkLst>
            <pc:docMk/>
            <pc:sldMk cId="697258394" sldId="316"/>
            <ac:spMk id="5" creationId="{6A4258DD-2FF4-3915-F377-70717B702121}"/>
          </ac:spMkLst>
        </pc:spChg>
        <pc:picChg chg="del">
          <ac:chgData name="Joanna  Rostkowska / Amnesty International" userId="d20db15b-90e7-452c-a1a6-d4c87aac0418" providerId="ADAL" clId="{1049AC6B-6A05-4109-9152-EEFD6F540553}" dt="2023-06-13T13:52:54.150" v="153" actId="478"/>
          <ac:picMkLst>
            <pc:docMk/>
            <pc:sldMk cId="697258394" sldId="316"/>
            <ac:picMk id="6" creationId="{4E512704-68C3-D479-B61E-091CA88D9C7F}"/>
          </ac:picMkLst>
        </pc:picChg>
      </pc:sldChg>
      <pc:sldChg chg="del">
        <pc:chgData name="Joanna  Rostkowska / Amnesty International" userId="d20db15b-90e7-452c-a1a6-d4c87aac0418" providerId="ADAL" clId="{1049AC6B-6A05-4109-9152-EEFD6F540553}" dt="2023-06-13T13:45:40.239" v="3" actId="47"/>
        <pc:sldMkLst>
          <pc:docMk/>
          <pc:sldMk cId="967984726" sldId="316"/>
        </pc:sldMkLst>
      </pc:sldChg>
      <pc:sldChg chg="del">
        <pc:chgData name="Joanna  Rostkowska / Amnesty International" userId="d20db15b-90e7-452c-a1a6-d4c87aac0418" providerId="ADAL" clId="{1049AC6B-6A05-4109-9152-EEFD6F540553}" dt="2023-06-13T13:45:40.239" v="3" actId="47"/>
        <pc:sldMkLst>
          <pc:docMk/>
          <pc:sldMk cId="392922741" sldId="317"/>
        </pc:sldMkLst>
      </pc:sldChg>
      <pc:sldChg chg="addSp delSp modSp add mod">
        <pc:chgData name="Joanna  Rostkowska / Amnesty International" userId="d20db15b-90e7-452c-a1a6-d4c87aac0418" providerId="ADAL" clId="{1049AC6B-6A05-4109-9152-EEFD6F540553}" dt="2023-06-13T14:17:56.908" v="504" actId="1076"/>
        <pc:sldMkLst>
          <pc:docMk/>
          <pc:sldMk cId="4259274671" sldId="317"/>
        </pc:sldMkLst>
        <pc:spChg chg="mod">
          <ac:chgData name="Joanna  Rostkowska / Amnesty International" userId="d20db15b-90e7-452c-a1a6-d4c87aac0418" providerId="ADAL" clId="{1049AC6B-6A05-4109-9152-EEFD6F540553}" dt="2023-06-13T13:53:38.261" v="182" actId="20577"/>
          <ac:spMkLst>
            <pc:docMk/>
            <pc:sldMk cId="4259274671" sldId="317"/>
            <ac:spMk id="5" creationId="{6A4258DD-2FF4-3915-F377-70717B702121}"/>
          </ac:spMkLst>
        </pc:spChg>
        <pc:picChg chg="add mod">
          <ac:chgData name="Joanna  Rostkowska / Amnesty International" userId="d20db15b-90e7-452c-a1a6-d4c87aac0418" providerId="ADAL" clId="{1049AC6B-6A05-4109-9152-EEFD6F540553}" dt="2023-06-13T14:17:56.908" v="504" actId="1076"/>
          <ac:picMkLst>
            <pc:docMk/>
            <pc:sldMk cId="4259274671" sldId="317"/>
            <ac:picMk id="2" creationId="{FE1133C3-B568-422A-2795-A719F3244035}"/>
          </ac:picMkLst>
        </pc:picChg>
        <pc:picChg chg="add mod">
          <ac:chgData name="Joanna  Rostkowska / Amnesty International" userId="d20db15b-90e7-452c-a1a6-d4c87aac0418" providerId="ADAL" clId="{1049AC6B-6A05-4109-9152-EEFD6F540553}" dt="2023-06-13T14:17:50.741" v="502" actId="1076"/>
          <ac:picMkLst>
            <pc:docMk/>
            <pc:sldMk cId="4259274671" sldId="317"/>
            <ac:picMk id="3" creationId="{313045F6-0E2D-E4FD-DF34-3F6FFF170551}"/>
          </ac:picMkLst>
        </pc:picChg>
        <pc:picChg chg="del">
          <ac:chgData name="Joanna  Rostkowska / Amnesty International" userId="d20db15b-90e7-452c-a1a6-d4c87aac0418" providerId="ADAL" clId="{1049AC6B-6A05-4109-9152-EEFD6F540553}" dt="2023-06-13T13:53:42.592" v="183" actId="478"/>
          <ac:picMkLst>
            <pc:docMk/>
            <pc:sldMk cId="4259274671" sldId="317"/>
            <ac:picMk id="6" creationId="{4E512704-68C3-D479-B61E-091CA88D9C7F}"/>
          </ac:picMkLst>
        </pc:picChg>
      </pc:sldChg>
      <pc:sldChg chg="addSp delSp modSp add mod">
        <pc:chgData name="Joanna  Rostkowska / Amnesty International" userId="d20db15b-90e7-452c-a1a6-d4c87aac0418" providerId="ADAL" clId="{1049AC6B-6A05-4109-9152-EEFD6F540553}" dt="2023-06-13T14:18:21.990" v="508" actId="14100"/>
        <pc:sldMkLst>
          <pc:docMk/>
          <pc:sldMk cId="1746459058" sldId="318"/>
        </pc:sldMkLst>
        <pc:spChg chg="add mod">
          <ac:chgData name="Joanna  Rostkowska / Amnesty International" userId="d20db15b-90e7-452c-a1a6-d4c87aac0418" providerId="ADAL" clId="{1049AC6B-6A05-4109-9152-EEFD6F540553}" dt="2023-06-13T14:18:12.860" v="505" actId="207"/>
          <ac:spMkLst>
            <pc:docMk/>
            <pc:sldMk cId="1746459058" sldId="318"/>
            <ac:spMk id="3" creationId="{116A1638-8C1C-5D67-B152-91DC3D303E09}"/>
          </ac:spMkLst>
        </pc:spChg>
        <pc:spChg chg="add mod">
          <ac:chgData name="Joanna  Rostkowska / Amnesty International" userId="d20db15b-90e7-452c-a1a6-d4c87aac0418" providerId="ADAL" clId="{1049AC6B-6A05-4109-9152-EEFD6F540553}" dt="2023-06-13T14:18:21.990" v="508" actId="14100"/>
          <ac:spMkLst>
            <pc:docMk/>
            <pc:sldMk cId="1746459058" sldId="318"/>
            <ac:spMk id="4" creationId="{C21459AB-4BD0-963E-91E9-CFAFD76107BE}"/>
          </ac:spMkLst>
        </pc:spChg>
        <pc:spChg chg="mod">
          <ac:chgData name="Joanna  Rostkowska / Amnesty International" userId="d20db15b-90e7-452c-a1a6-d4c87aac0418" providerId="ADAL" clId="{1049AC6B-6A05-4109-9152-EEFD6F540553}" dt="2023-06-13T13:54:26.321" v="215" actId="20577"/>
          <ac:spMkLst>
            <pc:docMk/>
            <pc:sldMk cId="1746459058" sldId="318"/>
            <ac:spMk id="5" creationId="{6A4258DD-2FF4-3915-F377-70717B702121}"/>
          </ac:spMkLst>
        </pc:spChg>
        <pc:picChg chg="add mod">
          <ac:chgData name="Joanna  Rostkowska / Amnesty International" userId="d20db15b-90e7-452c-a1a6-d4c87aac0418" providerId="ADAL" clId="{1049AC6B-6A05-4109-9152-EEFD6F540553}" dt="2023-06-13T13:54:38.795" v="218" actId="1076"/>
          <ac:picMkLst>
            <pc:docMk/>
            <pc:sldMk cId="1746459058" sldId="318"/>
            <ac:picMk id="2" creationId="{E834109F-3305-9B8D-EB9F-434CBF5041D0}"/>
          </ac:picMkLst>
        </pc:picChg>
        <pc:picChg chg="del">
          <ac:chgData name="Joanna  Rostkowska / Amnesty International" userId="d20db15b-90e7-452c-a1a6-d4c87aac0418" providerId="ADAL" clId="{1049AC6B-6A05-4109-9152-EEFD6F540553}" dt="2023-06-13T13:54:28.951" v="216" actId="478"/>
          <ac:picMkLst>
            <pc:docMk/>
            <pc:sldMk cId="1746459058" sldId="318"/>
            <ac:picMk id="6" creationId="{4E512704-68C3-D479-B61E-091CA88D9C7F}"/>
          </ac:picMkLst>
        </pc:picChg>
        <pc:inkChg chg="add mod">
          <ac:chgData name="Joanna  Rostkowska / Amnesty International" userId="d20db15b-90e7-452c-a1a6-d4c87aac0418" providerId="ADAL" clId="{1049AC6B-6A05-4109-9152-EEFD6F540553}" dt="2023-06-13T13:54:55.261" v="220" actId="1076"/>
          <ac:inkMkLst>
            <pc:docMk/>
            <pc:sldMk cId="1746459058" sldId="318"/>
            <ac:inkMk id="7" creationId="{53423C95-7635-B83C-7EF5-D430CD2DAD3B}"/>
          </ac:inkMkLst>
        </pc:inkChg>
        <pc:inkChg chg="add mod">
          <ac:chgData name="Joanna  Rostkowska / Amnesty International" userId="d20db15b-90e7-452c-a1a6-d4c87aac0418" providerId="ADAL" clId="{1049AC6B-6A05-4109-9152-EEFD6F540553}" dt="2023-06-13T13:54:55.261" v="220" actId="1076"/>
          <ac:inkMkLst>
            <pc:docMk/>
            <pc:sldMk cId="1746459058" sldId="318"/>
            <ac:inkMk id="8" creationId="{6C2D7BC5-BC52-65E0-404F-3201B6B4CC5B}"/>
          </ac:inkMkLst>
        </pc:inkChg>
      </pc:sldChg>
      <pc:sldChg chg="del">
        <pc:chgData name="Joanna  Rostkowska / Amnesty International" userId="d20db15b-90e7-452c-a1a6-d4c87aac0418" providerId="ADAL" clId="{1049AC6B-6A05-4109-9152-EEFD6F540553}" dt="2023-06-13T13:45:40.239" v="3" actId="47"/>
        <pc:sldMkLst>
          <pc:docMk/>
          <pc:sldMk cId="2927826477" sldId="318"/>
        </pc:sldMkLst>
      </pc:sldChg>
      <pc:sldChg chg="del">
        <pc:chgData name="Joanna  Rostkowska / Amnesty International" userId="d20db15b-90e7-452c-a1a6-d4c87aac0418" providerId="ADAL" clId="{1049AC6B-6A05-4109-9152-EEFD6F540553}" dt="2023-06-13T13:45:40.239" v="3" actId="47"/>
        <pc:sldMkLst>
          <pc:docMk/>
          <pc:sldMk cId="3224788128" sldId="319"/>
        </pc:sldMkLst>
      </pc:sldChg>
      <pc:sldChg chg="addSp delSp modSp add mod ord">
        <pc:chgData name="Joanna  Rostkowska / Amnesty International" userId="d20db15b-90e7-452c-a1a6-d4c87aac0418" providerId="ADAL" clId="{1049AC6B-6A05-4109-9152-EEFD6F540553}" dt="2023-06-13T14:18:28.770" v="509" actId="1076"/>
        <pc:sldMkLst>
          <pc:docMk/>
          <pc:sldMk cId="3737915522" sldId="319"/>
        </pc:sldMkLst>
        <pc:spChg chg="add mod">
          <ac:chgData name="Joanna  Rostkowska / Amnesty International" userId="d20db15b-90e7-452c-a1a6-d4c87aac0418" providerId="ADAL" clId="{1049AC6B-6A05-4109-9152-EEFD6F540553}" dt="2023-06-13T14:18:28.770" v="509" actId="1076"/>
          <ac:spMkLst>
            <pc:docMk/>
            <pc:sldMk cId="3737915522" sldId="319"/>
            <ac:spMk id="2" creationId="{B8F06161-0A11-6C3A-1D67-78380FA6F9A0}"/>
          </ac:spMkLst>
        </pc:spChg>
        <pc:spChg chg="mod">
          <ac:chgData name="Joanna  Rostkowska / Amnesty International" userId="d20db15b-90e7-452c-a1a6-d4c87aac0418" providerId="ADAL" clId="{1049AC6B-6A05-4109-9152-EEFD6F540553}" dt="2023-06-13T13:55:27.105" v="244" actId="20577"/>
          <ac:spMkLst>
            <pc:docMk/>
            <pc:sldMk cId="3737915522" sldId="319"/>
            <ac:spMk id="3" creationId="{AE909304-D15B-4420-CF44-904EFE35700F}"/>
          </ac:spMkLst>
        </pc:spChg>
        <pc:spChg chg="del">
          <ac:chgData name="Joanna  Rostkowska / Amnesty International" userId="d20db15b-90e7-452c-a1a6-d4c87aac0418" providerId="ADAL" clId="{1049AC6B-6A05-4109-9152-EEFD6F540553}" dt="2023-06-13T13:55:13.517" v="221" actId="478"/>
          <ac:spMkLst>
            <pc:docMk/>
            <pc:sldMk cId="3737915522" sldId="319"/>
            <ac:spMk id="4" creationId="{3031F2BE-C158-682D-FBEC-B56616CB35F4}"/>
          </ac:spMkLst>
        </pc:spChg>
      </pc:sldChg>
      <pc:sldChg chg="addSp delSp modSp add mod">
        <pc:chgData name="Joanna  Rostkowska / Amnesty International" userId="d20db15b-90e7-452c-a1a6-d4c87aac0418" providerId="ADAL" clId="{1049AC6B-6A05-4109-9152-EEFD6F540553}" dt="2023-06-13T14:19:00.012" v="516" actId="404"/>
        <pc:sldMkLst>
          <pc:docMk/>
          <pc:sldMk cId="915858275" sldId="320"/>
        </pc:sldMkLst>
        <pc:spChg chg="add mod">
          <ac:chgData name="Joanna  Rostkowska / Amnesty International" userId="d20db15b-90e7-452c-a1a6-d4c87aac0418" providerId="ADAL" clId="{1049AC6B-6A05-4109-9152-EEFD6F540553}" dt="2023-06-13T14:18:54.680" v="514" actId="1076"/>
          <ac:spMkLst>
            <pc:docMk/>
            <pc:sldMk cId="915858275" sldId="320"/>
            <ac:spMk id="2" creationId="{CB2483EC-F1D9-1864-DB04-A8D9F2A517F1}"/>
          </ac:spMkLst>
        </pc:spChg>
        <pc:spChg chg="mod">
          <ac:chgData name="Joanna  Rostkowska / Amnesty International" userId="d20db15b-90e7-452c-a1a6-d4c87aac0418" providerId="ADAL" clId="{1049AC6B-6A05-4109-9152-EEFD6F540553}" dt="2023-06-13T14:19:00.012" v="516" actId="404"/>
          <ac:spMkLst>
            <pc:docMk/>
            <pc:sldMk cId="915858275" sldId="320"/>
            <ac:spMk id="3" creationId="{AE909304-D15B-4420-CF44-904EFE35700F}"/>
          </ac:spMkLst>
        </pc:spChg>
        <pc:spChg chg="del">
          <ac:chgData name="Joanna  Rostkowska / Amnesty International" userId="d20db15b-90e7-452c-a1a6-d4c87aac0418" providerId="ADAL" clId="{1049AC6B-6A05-4109-9152-EEFD6F540553}" dt="2023-06-13T13:55:54.635" v="247" actId="478"/>
          <ac:spMkLst>
            <pc:docMk/>
            <pc:sldMk cId="915858275" sldId="320"/>
            <ac:spMk id="4" creationId="{3031F2BE-C158-682D-FBEC-B56616CB35F4}"/>
          </ac:spMkLst>
        </pc:spChg>
      </pc:sldChg>
      <pc:sldChg chg="del ord">
        <pc:chgData name="Joanna  Rostkowska / Amnesty International" userId="d20db15b-90e7-452c-a1a6-d4c87aac0418" providerId="ADAL" clId="{1049AC6B-6A05-4109-9152-EEFD6F540553}" dt="2023-06-13T13:45:34.924" v="2" actId="47"/>
        <pc:sldMkLst>
          <pc:docMk/>
          <pc:sldMk cId="3117992595" sldId="320"/>
        </pc:sldMkLst>
      </pc:sldChg>
      <pc:sldChg chg="addSp delSp modSp add mod">
        <pc:chgData name="Joanna  Rostkowska / Amnesty International" userId="d20db15b-90e7-452c-a1a6-d4c87aac0418" providerId="ADAL" clId="{1049AC6B-6A05-4109-9152-EEFD6F540553}" dt="2023-06-13T14:19:30.772" v="523" actId="1076"/>
        <pc:sldMkLst>
          <pc:docMk/>
          <pc:sldMk cId="3502745979" sldId="321"/>
        </pc:sldMkLst>
        <pc:spChg chg="add del mod">
          <ac:chgData name="Joanna  Rostkowska / Amnesty International" userId="d20db15b-90e7-452c-a1a6-d4c87aac0418" providerId="ADAL" clId="{1049AC6B-6A05-4109-9152-EEFD6F540553}" dt="2023-06-13T13:56:17.931" v="251" actId="478"/>
          <ac:spMkLst>
            <pc:docMk/>
            <pc:sldMk cId="3502745979" sldId="321"/>
            <ac:spMk id="2" creationId="{0B45AD9B-1C28-261F-8C6C-AA769BFC5167}"/>
          </ac:spMkLst>
        </pc:spChg>
        <pc:spChg chg="del mod">
          <ac:chgData name="Joanna  Rostkowska / Amnesty International" userId="d20db15b-90e7-452c-a1a6-d4c87aac0418" providerId="ADAL" clId="{1049AC6B-6A05-4109-9152-EEFD6F540553}" dt="2023-06-13T13:56:15.453" v="250" actId="478"/>
          <ac:spMkLst>
            <pc:docMk/>
            <pc:sldMk cId="3502745979" sldId="321"/>
            <ac:spMk id="3" creationId="{AE909304-D15B-4420-CF44-904EFE35700F}"/>
          </ac:spMkLst>
        </pc:spChg>
        <pc:spChg chg="del">
          <ac:chgData name="Joanna  Rostkowska / Amnesty International" userId="d20db15b-90e7-452c-a1a6-d4c87aac0418" providerId="ADAL" clId="{1049AC6B-6A05-4109-9152-EEFD6F540553}" dt="2023-06-13T13:56:30.548" v="253" actId="478"/>
          <ac:spMkLst>
            <pc:docMk/>
            <pc:sldMk cId="3502745979" sldId="321"/>
            <ac:spMk id="4" creationId="{3031F2BE-C158-682D-FBEC-B56616CB35F4}"/>
          </ac:spMkLst>
        </pc:spChg>
        <pc:spChg chg="add mod">
          <ac:chgData name="Joanna  Rostkowska / Amnesty International" userId="d20db15b-90e7-452c-a1a6-d4c87aac0418" providerId="ADAL" clId="{1049AC6B-6A05-4109-9152-EEFD6F540553}" dt="2023-06-13T14:19:14.069" v="518" actId="2711"/>
          <ac:spMkLst>
            <pc:docMk/>
            <pc:sldMk cId="3502745979" sldId="321"/>
            <ac:spMk id="5" creationId="{FDD00C0E-FF6D-9F16-2A66-EAD78E0ACEC8}"/>
          </ac:spMkLst>
        </pc:spChg>
        <pc:spChg chg="add mod">
          <ac:chgData name="Joanna  Rostkowska / Amnesty International" userId="d20db15b-90e7-452c-a1a6-d4c87aac0418" providerId="ADAL" clId="{1049AC6B-6A05-4109-9152-EEFD6F540553}" dt="2023-06-13T14:19:26.157" v="521" actId="1076"/>
          <ac:spMkLst>
            <pc:docMk/>
            <pc:sldMk cId="3502745979" sldId="321"/>
            <ac:spMk id="7" creationId="{F94EEDED-CFBF-D075-C60B-3D0BA5A9E5DE}"/>
          </ac:spMkLst>
        </pc:spChg>
        <pc:picChg chg="add mod">
          <ac:chgData name="Joanna  Rostkowska / Amnesty International" userId="d20db15b-90e7-452c-a1a6-d4c87aac0418" providerId="ADAL" clId="{1049AC6B-6A05-4109-9152-EEFD6F540553}" dt="2023-06-13T14:19:30.772" v="523" actId="1076"/>
          <ac:picMkLst>
            <pc:docMk/>
            <pc:sldMk cId="3502745979" sldId="321"/>
            <ac:picMk id="6" creationId="{9D6A025D-4B26-3A56-B3C9-5D17B4E93EC8}"/>
          </ac:picMkLst>
        </pc:picChg>
      </pc:sldChg>
      <pc:sldChg chg="del">
        <pc:chgData name="Joanna  Rostkowska / Amnesty International" userId="d20db15b-90e7-452c-a1a6-d4c87aac0418" providerId="ADAL" clId="{1049AC6B-6A05-4109-9152-EEFD6F540553}" dt="2023-06-13T13:45:34.924" v="2" actId="47"/>
        <pc:sldMkLst>
          <pc:docMk/>
          <pc:sldMk cId="4117221262" sldId="321"/>
        </pc:sldMkLst>
      </pc:sldChg>
      <pc:sldChg chg="del">
        <pc:chgData name="Joanna  Rostkowska / Amnesty International" userId="d20db15b-90e7-452c-a1a6-d4c87aac0418" providerId="ADAL" clId="{1049AC6B-6A05-4109-9152-EEFD6F540553}" dt="2023-06-13T13:45:34.924" v="2" actId="47"/>
        <pc:sldMkLst>
          <pc:docMk/>
          <pc:sldMk cId="417130137" sldId="322"/>
        </pc:sldMkLst>
      </pc:sldChg>
      <pc:sldChg chg="addSp delSp modSp add mod">
        <pc:chgData name="Joanna  Rostkowska / Amnesty International" userId="d20db15b-90e7-452c-a1a6-d4c87aac0418" providerId="ADAL" clId="{1049AC6B-6A05-4109-9152-EEFD6F540553}" dt="2023-06-13T14:19:57.432" v="531" actId="1076"/>
        <pc:sldMkLst>
          <pc:docMk/>
          <pc:sldMk cId="2269022253" sldId="322"/>
        </pc:sldMkLst>
        <pc:spChg chg="add mod">
          <ac:chgData name="Joanna  Rostkowska / Amnesty International" userId="d20db15b-90e7-452c-a1a6-d4c87aac0418" providerId="ADAL" clId="{1049AC6B-6A05-4109-9152-EEFD6F540553}" dt="2023-06-13T14:19:57.432" v="531" actId="1076"/>
          <ac:spMkLst>
            <pc:docMk/>
            <pc:sldMk cId="2269022253" sldId="322"/>
            <ac:spMk id="2" creationId="{6DC74C31-53BA-BDD9-3179-520508E99392}"/>
          </ac:spMkLst>
        </pc:spChg>
        <pc:spChg chg="mod">
          <ac:chgData name="Joanna  Rostkowska / Amnesty International" userId="d20db15b-90e7-452c-a1a6-d4c87aac0418" providerId="ADAL" clId="{1049AC6B-6A05-4109-9152-EEFD6F540553}" dt="2023-06-13T13:57:09.763" v="284" actId="20577"/>
          <ac:spMkLst>
            <pc:docMk/>
            <pc:sldMk cId="2269022253" sldId="322"/>
            <ac:spMk id="3" creationId="{AE909304-D15B-4420-CF44-904EFE35700F}"/>
          </ac:spMkLst>
        </pc:spChg>
        <pc:spChg chg="del">
          <ac:chgData name="Joanna  Rostkowska / Amnesty International" userId="d20db15b-90e7-452c-a1a6-d4c87aac0418" providerId="ADAL" clId="{1049AC6B-6A05-4109-9152-EEFD6F540553}" dt="2023-06-13T13:57:13.289" v="285" actId="478"/>
          <ac:spMkLst>
            <pc:docMk/>
            <pc:sldMk cId="2269022253" sldId="322"/>
            <ac:spMk id="4" creationId="{3031F2BE-C158-682D-FBEC-B56616CB35F4}"/>
          </ac:spMkLst>
        </pc:spChg>
      </pc:sldChg>
      <pc:sldChg chg="addSp delSp modSp add mod">
        <pc:chgData name="Joanna  Rostkowska / Amnesty International" userId="d20db15b-90e7-452c-a1a6-d4c87aac0418" providerId="ADAL" clId="{1049AC6B-6A05-4109-9152-EEFD6F540553}" dt="2023-06-13T14:20:24.803" v="536" actId="1076"/>
        <pc:sldMkLst>
          <pc:docMk/>
          <pc:sldMk cId="907403780" sldId="323"/>
        </pc:sldMkLst>
        <pc:spChg chg="add mod">
          <ac:chgData name="Joanna  Rostkowska / Amnesty International" userId="d20db15b-90e7-452c-a1a6-d4c87aac0418" providerId="ADAL" clId="{1049AC6B-6A05-4109-9152-EEFD6F540553}" dt="2023-06-13T14:20:18.853" v="534" actId="2710"/>
          <ac:spMkLst>
            <pc:docMk/>
            <pc:sldMk cId="907403780" sldId="323"/>
            <ac:spMk id="2" creationId="{9DC15BC5-ADA1-8112-EE31-B046E0B60F23}"/>
          </ac:spMkLst>
        </pc:spChg>
        <pc:spChg chg="mod">
          <ac:chgData name="Joanna  Rostkowska / Amnesty International" userId="d20db15b-90e7-452c-a1a6-d4c87aac0418" providerId="ADAL" clId="{1049AC6B-6A05-4109-9152-EEFD6F540553}" dt="2023-06-13T13:57:45.602" v="339" actId="20577"/>
          <ac:spMkLst>
            <pc:docMk/>
            <pc:sldMk cId="907403780" sldId="323"/>
            <ac:spMk id="3" creationId="{AE909304-D15B-4420-CF44-904EFE35700F}"/>
          </ac:spMkLst>
        </pc:spChg>
        <pc:spChg chg="del">
          <ac:chgData name="Joanna  Rostkowska / Amnesty International" userId="d20db15b-90e7-452c-a1a6-d4c87aac0418" providerId="ADAL" clId="{1049AC6B-6A05-4109-9152-EEFD6F540553}" dt="2023-06-13T13:57:30.244" v="288" actId="478"/>
          <ac:spMkLst>
            <pc:docMk/>
            <pc:sldMk cId="907403780" sldId="323"/>
            <ac:spMk id="4" creationId="{3031F2BE-C158-682D-FBEC-B56616CB35F4}"/>
          </ac:spMkLst>
        </pc:spChg>
        <pc:picChg chg="add mod modCrop">
          <ac:chgData name="Joanna  Rostkowska / Amnesty International" userId="d20db15b-90e7-452c-a1a6-d4c87aac0418" providerId="ADAL" clId="{1049AC6B-6A05-4109-9152-EEFD6F540553}" dt="2023-06-13T14:20:24.803" v="536" actId="1076"/>
          <ac:picMkLst>
            <pc:docMk/>
            <pc:sldMk cId="907403780" sldId="323"/>
            <ac:picMk id="5" creationId="{58FE4FDE-5294-3C53-BDD5-8658FCEB53B5}"/>
          </ac:picMkLst>
        </pc:picChg>
      </pc:sldChg>
      <pc:sldChg chg="del">
        <pc:chgData name="Joanna  Rostkowska / Amnesty International" userId="d20db15b-90e7-452c-a1a6-d4c87aac0418" providerId="ADAL" clId="{1049AC6B-6A05-4109-9152-EEFD6F540553}" dt="2023-06-13T13:45:34.924" v="2" actId="47"/>
        <pc:sldMkLst>
          <pc:docMk/>
          <pc:sldMk cId="1530411241" sldId="323"/>
        </pc:sldMkLst>
      </pc:sldChg>
      <pc:sldChg chg="del">
        <pc:chgData name="Joanna  Rostkowska / Amnesty International" userId="d20db15b-90e7-452c-a1a6-d4c87aac0418" providerId="ADAL" clId="{1049AC6B-6A05-4109-9152-EEFD6F540553}" dt="2023-06-13T13:45:34.924" v="2" actId="47"/>
        <pc:sldMkLst>
          <pc:docMk/>
          <pc:sldMk cId="2463023948" sldId="324"/>
        </pc:sldMkLst>
      </pc:sldChg>
      <pc:sldChg chg="addSp delSp modSp add mod">
        <pc:chgData name="Joanna  Rostkowska / Amnesty International" userId="d20db15b-90e7-452c-a1a6-d4c87aac0418" providerId="ADAL" clId="{1049AC6B-6A05-4109-9152-EEFD6F540553}" dt="2023-06-13T14:20:56.158" v="540" actId="1076"/>
        <pc:sldMkLst>
          <pc:docMk/>
          <pc:sldMk cId="4266305440" sldId="324"/>
        </pc:sldMkLst>
        <pc:spChg chg="add del mod">
          <ac:chgData name="Joanna  Rostkowska / Amnesty International" userId="d20db15b-90e7-452c-a1a6-d4c87aac0418" providerId="ADAL" clId="{1049AC6B-6A05-4109-9152-EEFD6F540553}" dt="2023-06-13T13:59:13.614" v="351" actId="478"/>
          <ac:spMkLst>
            <pc:docMk/>
            <pc:sldMk cId="4266305440" sldId="324"/>
            <ac:spMk id="2" creationId="{E18BF45A-A470-0B88-9DDD-00F04AECF05D}"/>
          </ac:spMkLst>
        </pc:spChg>
        <pc:spChg chg="del">
          <ac:chgData name="Joanna  Rostkowska / Amnesty International" userId="d20db15b-90e7-452c-a1a6-d4c87aac0418" providerId="ADAL" clId="{1049AC6B-6A05-4109-9152-EEFD6F540553}" dt="2023-06-13T13:59:08.553" v="348" actId="478"/>
          <ac:spMkLst>
            <pc:docMk/>
            <pc:sldMk cId="4266305440" sldId="324"/>
            <ac:spMk id="3" creationId="{AE909304-D15B-4420-CF44-904EFE35700F}"/>
          </ac:spMkLst>
        </pc:spChg>
        <pc:spChg chg="del mod">
          <ac:chgData name="Joanna  Rostkowska / Amnesty International" userId="d20db15b-90e7-452c-a1a6-d4c87aac0418" providerId="ADAL" clId="{1049AC6B-6A05-4109-9152-EEFD6F540553}" dt="2023-06-13T13:59:11.762" v="350" actId="478"/>
          <ac:spMkLst>
            <pc:docMk/>
            <pc:sldMk cId="4266305440" sldId="324"/>
            <ac:spMk id="4" creationId="{3031F2BE-C158-682D-FBEC-B56616CB35F4}"/>
          </ac:spMkLst>
        </pc:spChg>
        <pc:spChg chg="add mod">
          <ac:chgData name="Joanna  Rostkowska / Amnesty International" userId="d20db15b-90e7-452c-a1a6-d4c87aac0418" providerId="ADAL" clId="{1049AC6B-6A05-4109-9152-EEFD6F540553}" dt="2023-06-13T14:20:56.158" v="540" actId="1076"/>
          <ac:spMkLst>
            <pc:docMk/>
            <pc:sldMk cId="4266305440" sldId="324"/>
            <ac:spMk id="6" creationId="{A6193382-3E93-2B06-0A2B-E67FDE94F459}"/>
          </ac:spMkLst>
        </pc:spChg>
        <pc:picChg chg="add del mod">
          <ac:chgData name="Joanna  Rostkowska / Amnesty International" userId="d20db15b-90e7-452c-a1a6-d4c87aac0418" providerId="ADAL" clId="{1049AC6B-6A05-4109-9152-EEFD6F540553}" dt="2023-06-13T13:59:21.127" v="353"/>
          <ac:picMkLst>
            <pc:docMk/>
            <pc:sldMk cId="4266305440" sldId="324"/>
            <ac:picMk id="5" creationId="{1CB24228-8048-9616-23D1-FE5C3FC503CB}"/>
          </ac:picMkLst>
        </pc:picChg>
      </pc:sldChg>
      <pc:sldChg chg="del">
        <pc:chgData name="Joanna  Rostkowska / Amnesty International" userId="d20db15b-90e7-452c-a1a6-d4c87aac0418" providerId="ADAL" clId="{1049AC6B-6A05-4109-9152-EEFD6F540553}" dt="2023-06-13T13:45:34.924" v="2" actId="47"/>
        <pc:sldMkLst>
          <pc:docMk/>
          <pc:sldMk cId="217785106" sldId="325"/>
        </pc:sldMkLst>
      </pc:sldChg>
      <pc:sldChg chg="addSp delSp modSp add mod">
        <pc:chgData name="Joanna  Rostkowska / Amnesty International" userId="d20db15b-90e7-452c-a1a6-d4c87aac0418" providerId="ADAL" clId="{1049AC6B-6A05-4109-9152-EEFD6F540553}" dt="2023-06-13T14:21:08.812" v="542" actId="1076"/>
        <pc:sldMkLst>
          <pc:docMk/>
          <pc:sldMk cId="1625536306" sldId="325"/>
        </pc:sldMkLst>
        <pc:spChg chg="add del mod">
          <ac:chgData name="Joanna  Rostkowska / Amnesty International" userId="d20db15b-90e7-452c-a1a6-d4c87aac0418" providerId="ADAL" clId="{1049AC6B-6A05-4109-9152-EEFD6F540553}" dt="2023-06-13T14:00:00.900" v="365" actId="478"/>
          <ac:spMkLst>
            <pc:docMk/>
            <pc:sldMk cId="1625536306" sldId="325"/>
            <ac:spMk id="2" creationId="{89969171-CD95-4FE0-BC29-98695367634A}"/>
          </ac:spMkLst>
        </pc:spChg>
        <pc:spChg chg="del">
          <ac:chgData name="Joanna  Rostkowska / Amnesty International" userId="d20db15b-90e7-452c-a1a6-d4c87aac0418" providerId="ADAL" clId="{1049AC6B-6A05-4109-9152-EEFD6F540553}" dt="2023-06-13T13:59:51.719" v="363" actId="478"/>
          <ac:spMkLst>
            <pc:docMk/>
            <pc:sldMk cId="1625536306" sldId="325"/>
            <ac:spMk id="3" creationId="{AE909304-D15B-4420-CF44-904EFE35700F}"/>
          </ac:spMkLst>
        </pc:spChg>
        <pc:spChg chg="del">
          <ac:chgData name="Joanna  Rostkowska / Amnesty International" userId="d20db15b-90e7-452c-a1a6-d4c87aac0418" providerId="ADAL" clId="{1049AC6B-6A05-4109-9152-EEFD6F540553}" dt="2023-06-13T13:59:58.263" v="364" actId="478"/>
          <ac:spMkLst>
            <pc:docMk/>
            <pc:sldMk cId="1625536306" sldId="325"/>
            <ac:spMk id="4" creationId="{3031F2BE-C158-682D-FBEC-B56616CB35F4}"/>
          </ac:spMkLst>
        </pc:spChg>
        <pc:spChg chg="add mod">
          <ac:chgData name="Joanna  Rostkowska / Amnesty International" userId="d20db15b-90e7-452c-a1a6-d4c87aac0418" providerId="ADAL" clId="{1049AC6B-6A05-4109-9152-EEFD6F540553}" dt="2023-06-13T14:00:24.432" v="369" actId="1076"/>
          <ac:spMkLst>
            <pc:docMk/>
            <pc:sldMk cId="1625536306" sldId="325"/>
            <ac:spMk id="6" creationId="{1A939784-5D60-1F73-8FD5-A7D2AC880A98}"/>
          </ac:spMkLst>
        </pc:spChg>
        <pc:picChg chg="add mod">
          <ac:chgData name="Joanna  Rostkowska / Amnesty International" userId="d20db15b-90e7-452c-a1a6-d4c87aac0418" providerId="ADAL" clId="{1049AC6B-6A05-4109-9152-EEFD6F540553}" dt="2023-06-13T14:21:08.812" v="542" actId="1076"/>
          <ac:picMkLst>
            <pc:docMk/>
            <pc:sldMk cId="1625536306" sldId="325"/>
            <ac:picMk id="5" creationId="{ED7A5AD4-6509-5CDB-FEE1-BCBB2A3B042B}"/>
          </ac:picMkLst>
        </pc:picChg>
      </pc:sldChg>
      <pc:sldChg chg="addSp delSp modSp add mod">
        <pc:chgData name="Joanna  Rostkowska / Amnesty International" userId="d20db15b-90e7-452c-a1a6-d4c87aac0418" providerId="ADAL" clId="{1049AC6B-6A05-4109-9152-EEFD6F540553}" dt="2023-06-13T14:21:54.476" v="549" actId="1076"/>
        <pc:sldMkLst>
          <pc:docMk/>
          <pc:sldMk cId="892312566" sldId="326"/>
        </pc:sldMkLst>
        <pc:spChg chg="add del mod">
          <ac:chgData name="Joanna  Rostkowska / Amnesty International" userId="d20db15b-90e7-452c-a1a6-d4c87aac0418" providerId="ADAL" clId="{1049AC6B-6A05-4109-9152-EEFD6F540553}" dt="2023-06-13T14:00:35.931" v="372" actId="478"/>
          <ac:spMkLst>
            <pc:docMk/>
            <pc:sldMk cId="892312566" sldId="326"/>
            <ac:spMk id="2" creationId="{6B7BA68E-AA80-CE23-A626-AC62AE979664}"/>
          </ac:spMkLst>
        </pc:spChg>
        <pc:spChg chg="del">
          <ac:chgData name="Joanna  Rostkowska / Amnesty International" userId="d20db15b-90e7-452c-a1a6-d4c87aac0418" providerId="ADAL" clId="{1049AC6B-6A05-4109-9152-EEFD6F540553}" dt="2023-06-13T14:00:33.776" v="371" actId="478"/>
          <ac:spMkLst>
            <pc:docMk/>
            <pc:sldMk cId="892312566" sldId="326"/>
            <ac:spMk id="3" creationId="{AE909304-D15B-4420-CF44-904EFE35700F}"/>
          </ac:spMkLst>
        </pc:spChg>
        <pc:spChg chg="del">
          <ac:chgData name="Joanna  Rostkowska / Amnesty International" userId="d20db15b-90e7-452c-a1a6-d4c87aac0418" providerId="ADAL" clId="{1049AC6B-6A05-4109-9152-EEFD6F540553}" dt="2023-06-13T14:00:30.335" v="370" actId="478"/>
          <ac:spMkLst>
            <pc:docMk/>
            <pc:sldMk cId="892312566" sldId="326"/>
            <ac:spMk id="4" creationId="{3031F2BE-C158-682D-FBEC-B56616CB35F4}"/>
          </ac:spMkLst>
        </pc:spChg>
        <pc:spChg chg="add mod">
          <ac:chgData name="Joanna  Rostkowska / Amnesty International" userId="d20db15b-90e7-452c-a1a6-d4c87aac0418" providerId="ADAL" clId="{1049AC6B-6A05-4109-9152-EEFD6F540553}" dt="2023-06-13T14:21:54.476" v="549" actId="1076"/>
          <ac:spMkLst>
            <pc:docMk/>
            <pc:sldMk cId="892312566" sldId="326"/>
            <ac:spMk id="5" creationId="{5B436229-90B0-D6FA-7BEB-6FD8E9D4EB42}"/>
          </ac:spMkLst>
        </pc:spChg>
        <pc:spChg chg="add mod">
          <ac:chgData name="Joanna  Rostkowska / Amnesty International" userId="d20db15b-90e7-452c-a1a6-d4c87aac0418" providerId="ADAL" clId="{1049AC6B-6A05-4109-9152-EEFD6F540553}" dt="2023-06-13T14:21:50.601" v="548" actId="1076"/>
          <ac:spMkLst>
            <pc:docMk/>
            <pc:sldMk cId="892312566" sldId="326"/>
            <ac:spMk id="6" creationId="{4C2DD8FA-07BB-F0F5-662E-5B0744F5C06D}"/>
          </ac:spMkLst>
        </pc:spChg>
      </pc:sldChg>
      <pc:sldChg chg="del">
        <pc:chgData name="Joanna  Rostkowska / Amnesty International" userId="d20db15b-90e7-452c-a1a6-d4c87aac0418" providerId="ADAL" clId="{1049AC6B-6A05-4109-9152-EEFD6F540553}" dt="2023-06-13T13:45:40.239" v="3" actId="47"/>
        <pc:sldMkLst>
          <pc:docMk/>
          <pc:sldMk cId="3573136711" sldId="326"/>
        </pc:sldMkLst>
      </pc:sldChg>
      <pc:sldChg chg="addSp delSp modSp add mod">
        <pc:chgData name="Joanna  Rostkowska / Amnesty International" userId="d20db15b-90e7-452c-a1a6-d4c87aac0418" providerId="ADAL" clId="{1049AC6B-6A05-4109-9152-EEFD6F540553}" dt="2023-06-13T14:22:32.293" v="558" actId="1076"/>
        <pc:sldMkLst>
          <pc:docMk/>
          <pc:sldMk cId="1154804346" sldId="327"/>
        </pc:sldMkLst>
        <pc:spChg chg="add del mod">
          <ac:chgData name="Joanna  Rostkowska / Amnesty International" userId="d20db15b-90e7-452c-a1a6-d4c87aac0418" providerId="ADAL" clId="{1049AC6B-6A05-4109-9152-EEFD6F540553}" dt="2023-06-13T14:01:22.921" v="379" actId="478"/>
          <ac:spMkLst>
            <pc:docMk/>
            <pc:sldMk cId="1154804346" sldId="327"/>
            <ac:spMk id="2" creationId="{1F7DB877-9A83-8BD2-C145-06E51BF2E294}"/>
          </ac:spMkLst>
        </pc:spChg>
        <pc:spChg chg="del">
          <ac:chgData name="Joanna  Rostkowska / Amnesty International" userId="d20db15b-90e7-452c-a1a6-d4c87aac0418" providerId="ADAL" clId="{1049AC6B-6A05-4109-9152-EEFD6F540553}" dt="2023-06-13T14:01:18.743" v="377" actId="478"/>
          <ac:spMkLst>
            <pc:docMk/>
            <pc:sldMk cId="1154804346" sldId="327"/>
            <ac:spMk id="3" creationId="{AE909304-D15B-4420-CF44-904EFE35700F}"/>
          </ac:spMkLst>
        </pc:spChg>
        <pc:spChg chg="del">
          <ac:chgData name="Joanna  Rostkowska / Amnesty International" userId="d20db15b-90e7-452c-a1a6-d4c87aac0418" providerId="ADAL" clId="{1049AC6B-6A05-4109-9152-EEFD6F540553}" dt="2023-06-13T14:01:29.724" v="381" actId="478"/>
          <ac:spMkLst>
            <pc:docMk/>
            <pc:sldMk cId="1154804346" sldId="327"/>
            <ac:spMk id="4" creationId="{3031F2BE-C158-682D-FBEC-B56616CB35F4}"/>
          </ac:spMkLst>
        </pc:spChg>
        <pc:spChg chg="add mod">
          <ac:chgData name="Joanna  Rostkowska / Amnesty International" userId="d20db15b-90e7-452c-a1a6-d4c87aac0418" providerId="ADAL" clId="{1049AC6B-6A05-4109-9152-EEFD6F540553}" dt="2023-06-13T14:01:27.274" v="380" actId="1076"/>
          <ac:spMkLst>
            <pc:docMk/>
            <pc:sldMk cId="1154804346" sldId="327"/>
            <ac:spMk id="5" creationId="{D25F27E6-9C9A-C2A2-7C3D-BBE80CBA7347}"/>
          </ac:spMkLst>
        </pc:spChg>
        <pc:spChg chg="add mod">
          <ac:chgData name="Joanna  Rostkowska / Amnesty International" userId="d20db15b-90e7-452c-a1a6-d4c87aac0418" providerId="ADAL" clId="{1049AC6B-6A05-4109-9152-EEFD6F540553}" dt="2023-06-13T14:22:22.881" v="554" actId="14100"/>
          <ac:spMkLst>
            <pc:docMk/>
            <pc:sldMk cId="1154804346" sldId="327"/>
            <ac:spMk id="6" creationId="{485AED63-C149-549D-50DE-6B75F23E57A7}"/>
          </ac:spMkLst>
        </pc:spChg>
        <pc:picChg chg="add mod">
          <ac:chgData name="Joanna  Rostkowska / Amnesty International" userId="d20db15b-90e7-452c-a1a6-d4c87aac0418" providerId="ADAL" clId="{1049AC6B-6A05-4109-9152-EEFD6F540553}" dt="2023-06-13T14:22:32.293" v="558" actId="1076"/>
          <ac:picMkLst>
            <pc:docMk/>
            <pc:sldMk cId="1154804346" sldId="327"/>
            <ac:picMk id="7" creationId="{93BF3BB3-3C38-CFD3-5FB5-4E6755AD6F08}"/>
          </ac:picMkLst>
        </pc:picChg>
      </pc:sldChg>
      <pc:sldChg chg="addSp delSp modSp add mod modClrScheme chgLayout">
        <pc:chgData name="Joanna  Rostkowska / Amnesty International" userId="d20db15b-90e7-452c-a1a6-d4c87aac0418" providerId="ADAL" clId="{1049AC6B-6A05-4109-9152-EEFD6F540553}" dt="2023-06-13T14:23:12.002" v="564" actId="1076"/>
        <pc:sldMkLst>
          <pc:docMk/>
          <pc:sldMk cId="127609573" sldId="328"/>
        </pc:sldMkLst>
        <pc:spChg chg="del mod">
          <ac:chgData name="Joanna  Rostkowska / Amnesty International" userId="d20db15b-90e7-452c-a1a6-d4c87aac0418" providerId="ADAL" clId="{1049AC6B-6A05-4109-9152-EEFD6F540553}" dt="2023-06-13T14:02:12.068" v="391" actId="478"/>
          <ac:spMkLst>
            <pc:docMk/>
            <pc:sldMk cId="127609573" sldId="328"/>
            <ac:spMk id="3" creationId="{AE909304-D15B-4420-CF44-904EFE35700F}"/>
          </ac:spMkLst>
        </pc:spChg>
        <pc:spChg chg="del">
          <ac:chgData name="Joanna  Rostkowska / Amnesty International" userId="d20db15b-90e7-452c-a1a6-d4c87aac0418" providerId="ADAL" clId="{1049AC6B-6A05-4109-9152-EEFD6F540553}" dt="2023-06-13T14:01:58.182" v="386" actId="478"/>
          <ac:spMkLst>
            <pc:docMk/>
            <pc:sldMk cId="127609573" sldId="328"/>
            <ac:spMk id="4" creationId="{3031F2BE-C158-682D-FBEC-B56616CB35F4}"/>
          </ac:spMkLst>
        </pc:spChg>
        <pc:spChg chg="add del mod">
          <ac:chgData name="Joanna  Rostkowska / Amnesty International" userId="d20db15b-90e7-452c-a1a6-d4c87aac0418" providerId="ADAL" clId="{1049AC6B-6A05-4109-9152-EEFD6F540553}" dt="2023-06-13T14:02:13.919" v="392" actId="478"/>
          <ac:spMkLst>
            <pc:docMk/>
            <pc:sldMk cId="127609573" sldId="328"/>
            <ac:spMk id="5" creationId="{93A085B5-FE48-0F0B-7B89-4A2B5A954D18}"/>
          </ac:spMkLst>
        </pc:spChg>
        <pc:spChg chg="add del mod">
          <ac:chgData name="Joanna  Rostkowska / Amnesty International" userId="d20db15b-90e7-452c-a1a6-d4c87aac0418" providerId="ADAL" clId="{1049AC6B-6A05-4109-9152-EEFD6F540553}" dt="2023-06-13T14:02:28.337" v="396"/>
          <ac:spMkLst>
            <pc:docMk/>
            <pc:sldMk cId="127609573" sldId="328"/>
            <ac:spMk id="6" creationId="{BB629BBC-C5D0-CE5F-00E6-00017764A772}"/>
          </ac:spMkLst>
        </pc:spChg>
        <pc:spChg chg="add del mod">
          <ac:chgData name="Joanna  Rostkowska / Amnesty International" userId="d20db15b-90e7-452c-a1a6-d4c87aac0418" providerId="ADAL" clId="{1049AC6B-6A05-4109-9152-EEFD6F540553}" dt="2023-06-13T14:02:08.905" v="390" actId="478"/>
          <ac:spMkLst>
            <pc:docMk/>
            <pc:sldMk cId="127609573" sldId="328"/>
            <ac:spMk id="8" creationId="{E7D12266-D32A-23E5-65E7-9345C7944B21}"/>
          </ac:spMkLst>
        </pc:spChg>
        <pc:spChg chg="add mod">
          <ac:chgData name="Joanna  Rostkowska / Amnesty International" userId="d20db15b-90e7-452c-a1a6-d4c87aac0418" providerId="ADAL" clId="{1049AC6B-6A05-4109-9152-EEFD6F540553}" dt="2023-06-13T14:02:43.881" v="401" actId="1076"/>
          <ac:spMkLst>
            <pc:docMk/>
            <pc:sldMk cId="127609573" sldId="328"/>
            <ac:spMk id="9" creationId="{CCBF72A9-A97A-5C0F-1612-23FE99D4B001}"/>
          </ac:spMkLst>
        </pc:spChg>
        <pc:picChg chg="add mod">
          <ac:chgData name="Joanna  Rostkowska / Amnesty International" userId="d20db15b-90e7-452c-a1a6-d4c87aac0418" providerId="ADAL" clId="{1049AC6B-6A05-4109-9152-EEFD6F540553}" dt="2023-06-13T14:23:12.002" v="564" actId="1076"/>
          <ac:picMkLst>
            <pc:docMk/>
            <pc:sldMk cId="127609573" sldId="328"/>
            <ac:picMk id="2" creationId="{E73CF5DB-23E6-5A06-02AF-BBCED5E77565}"/>
          </ac:picMkLst>
        </pc:picChg>
        <pc:picChg chg="add mod">
          <ac:chgData name="Joanna  Rostkowska / Amnesty International" userId="d20db15b-90e7-452c-a1a6-d4c87aac0418" providerId="ADAL" clId="{1049AC6B-6A05-4109-9152-EEFD6F540553}" dt="2023-06-13T14:22:52.548" v="560" actId="1076"/>
          <ac:picMkLst>
            <pc:docMk/>
            <pc:sldMk cId="127609573" sldId="328"/>
            <ac:picMk id="7" creationId="{BB91CB03-04C9-9D35-059B-441C6A8A2BFF}"/>
          </ac:picMkLst>
        </pc:picChg>
      </pc:sldChg>
      <pc:sldChg chg="addSp delSp modSp add mod">
        <pc:chgData name="Joanna  Rostkowska / Amnesty International" userId="d20db15b-90e7-452c-a1a6-d4c87aac0418" providerId="ADAL" clId="{1049AC6B-6A05-4109-9152-EEFD6F540553}" dt="2023-06-13T14:23:33.490" v="567" actId="14100"/>
        <pc:sldMkLst>
          <pc:docMk/>
          <pc:sldMk cId="3871940383" sldId="329"/>
        </pc:sldMkLst>
        <pc:spChg chg="add del mod">
          <ac:chgData name="Joanna  Rostkowska / Amnesty International" userId="d20db15b-90e7-452c-a1a6-d4c87aac0418" providerId="ADAL" clId="{1049AC6B-6A05-4109-9152-EEFD6F540553}" dt="2023-06-13T14:03:00.208" v="404"/>
          <ac:spMkLst>
            <pc:docMk/>
            <pc:sldMk cId="3871940383" sldId="329"/>
            <ac:spMk id="2" creationId="{DB83685F-4505-283A-4F3D-C0B8DF1D3051}"/>
          </ac:spMkLst>
        </pc:spChg>
        <pc:spChg chg="del mod">
          <ac:chgData name="Joanna  Rostkowska / Amnesty International" userId="d20db15b-90e7-452c-a1a6-d4c87aac0418" providerId="ADAL" clId="{1049AC6B-6A05-4109-9152-EEFD6F540553}" dt="2023-06-13T14:02:57.161" v="403" actId="478"/>
          <ac:spMkLst>
            <pc:docMk/>
            <pc:sldMk cId="3871940383" sldId="329"/>
            <ac:spMk id="3" creationId="{AE909304-D15B-4420-CF44-904EFE35700F}"/>
          </ac:spMkLst>
        </pc:spChg>
        <pc:spChg chg="del">
          <ac:chgData name="Joanna  Rostkowska / Amnesty International" userId="d20db15b-90e7-452c-a1a6-d4c87aac0418" providerId="ADAL" clId="{1049AC6B-6A05-4109-9152-EEFD6F540553}" dt="2023-06-13T14:03:10.211" v="405" actId="478"/>
          <ac:spMkLst>
            <pc:docMk/>
            <pc:sldMk cId="3871940383" sldId="329"/>
            <ac:spMk id="4" creationId="{3031F2BE-C158-682D-FBEC-B56616CB35F4}"/>
          </ac:spMkLst>
        </pc:spChg>
        <pc:spChg chg="add mod">
          <ac:chgData name="Joanna  Rostkowska / Amnesty International" userId="d20db15b-90e7-452c-a1a6-d4c87aac0418" providerId="ADAL" clId="{1049AC6B-6A05-4109-9152-EEFD6F540553}" dt="2023-06-13T14:03:00.208" v="404"/>
          <ac:spMkLst>
            <pc:docMk/>
            <pc:sldMk cId="3871940383" sldId="329"/>
            <ac:spMk id="5" creationId="{08B31178-5DF6-BD94-5E32-7806735C8205}"/>
          </ac:spMkLst>
        </pc:spChg>
        <pc:spChg chg="add mod">
          <ac:chgData name="Joanna  Rostkowska / Amnesty International" userId="d20db15b-90e7-452c-a1a6-d4c87aac0418" providerId="ADAL" clId="{1049AC6B-6A05-4109-9152-EEFD6F540553}" dt="2023-06-13T14:23:33.490" v="567" actId="14100"/>
          <ac:spMkLst>
            <pc:docMk/>
            <pc:sldMk cId="3871940383" sldId="329"/>
            <ac:spMk id="6" creationId="{E562EE9A-F10C-47B8-B92C-75DC059EFF1E}"/>
          </ac:spMkLst>
        </pc:spChg>
      </pc:sldChg>
      <pc:sldChg chg="addSp delSp modSp add mod">
        <pc:chgData name="Joanna  Rostkowska / Amnesty International" userId="d20db15b-90e7-452c-a1a6-d4c87aac0418" providerId="ADAL" clId="{1049AC6B-6A05-4109-9152-EEFD6F540553}" dt="2023-06-13T14:23:50.858" v="573" actId="403"/>
        <pc:sldMkLst>
          <pc:docMk/>
          <pc:sldMk cId="3729278024" sldId="330"/>
        </pc:sldMkLst>
        <pc:spChg chg="add del mod">
          <ac:chgData name="Joanna  Rostkowska / Amnesty International" userId="d20db15b-90e7-452c-a1a6-d4c87aac0418" providerId="ADAL" clId="{1049AC6B-6A05-4109-9152-EEFD6F540553}" dt="2023-06-13T14:03:31.840" v="411"/>
          <ac:spMkLst>
            <pc:docMk/>
            <pc:sldMk cId="3729278024" sldId="330"/>
            <ac:spMk id="2" creationId="{C83E19B9-F518-B599-CE71-7C3AE0658AE7}"/>
          </ac:spMkLst>
        </pc:spChg>
        <pc:spChg chg="del">
          <ac:chgData name="Joanna  Rostkowska / Amnesty International" userId="d20db15b-90e7-452c-a1a6-d4c87aac0418" providerId="ADAL" clId="{1049AC6B-6A05-4109-9152-EEFD6F540553}" dt="2023-06-13T14:03:27.505" v="408" actId="478"/>
          <ac:spMkLst>
            <pc:docMk/>
            <pc:sldMk cId="3729278024" sldId="330"/>
            <ac:spMk id="3" creationId="{AE909304-D15B-4420-CF44-904EFE35700F}"/>
          </ac:spMkLst>
        </pc:spChg>
        <pc:spChg chg="del">
          <ac:chgData name="Joanna  Rostkowska / Amnesty International" userId="d20db15b-90e7-452c-a1a6-d4c87aac0418" providerId="ADAL" clId="{1049AC6B-6A05-4109-9152-EEFD6F540553}" dt="2023-06-13T14:03:39.770" v="412" actId="478"/>
          <ac:spMkLst>
            <pc:docMk/>
            <pc:sldMk cId="3729278024" sldId="330"/>
            <ac:spMk id="4" creationId="{3031F2BE-C158-682D-FBEC-B56616CB35F4}"/>
          </ac:spMkLst>
        </pc:spChg>
        <pc:spChg chg="add del mod">
          <ac:chgData name="Joanna  Rostkowska / Amnesty International" userId="d20db15b-90e7-452c-a1a6-d4c87aac0418" providerId="ADAL" clId="{1049AC6B-6A05-4109-9152-EEFD6F540553}" dt="2023-06-13T14:03:29.728" v="410"/>
          <ac:spMkLst>
            <pc:docMk/>
            <pc:sldMk cId="3729278024" sldId="330"/>
            <ac:spMk id="5" creationId="{65D0EA52-7249-D03A-4638-6E541DFE454D}"/>
          </ac:spMkLst>
        </pc:spChg>
        <pc:spChg chg="add mod">
          <ac:chgData name="Joanna  Rostkowska / Amnesty International" userId="d20db15b-90e7-452c-a1a6-d4c87aac0418" providerId="ADAL" clId="{1049AC6B-6A05-4109-9152-EEFD6F540553}" dt="2023-06-13T14:23:50.858" v="573" actId="403"/>
          <ac:spMkLst>
            <pc:docMk/>
            <pc:sldMk cId="3729278024" sldId="330"/>
            <ac:spMk id="6" creationId="{CE00071D-88C1-843A-550B-72D914E47BBA}"/>
          </ac:spMkLst>
        </pc:spChg>
        <pc:spChg chg="add mod">
          <ac:chgData name="Joanna  Rostkowska / Amnesty International" userId="d20db15b-90e7-452c-a1a6-d4c87aac0418" providerId="ADAL" clId="{1049AC6B-6A05-4109-9152-EEFD6F540553}" dt="2023-06-13T14:23:44.592" v="570" actId="12"/>
          <ac:spMkLst>
            <pc:docMk/>
            <pc:sldMk cId="3729278024" sldId="330"/>
            <ac:spMk id="7" creationId="{1168885E-C25A-B934-C8B8-3737EED0EABC}"/>
          </ac:spMkLst>
        </pc:spChg>
      </pc:sldChg>
      <pc:sldChg chg="addSp delSp modSp add mod">
        <pc:chgData name="Joanna  Rostkowska / Amnesty International" userId="d20db15b-90e7-452c-a1a6-d4c87aac0418" providerId="ADAL" clId="{1049AC6B-6A05-4109-9152-EEFD6F540553}" dt="2023-06-13T14:24:03.307" v="576" actId="1076"/>
        <pc:sldMkLst>
          <pc:docMk/>
          <pc:sldMk cId="2743951780" sldId="331"/>
        </pc:sldMkLst>
        <pc:spChg chg="add del mod">
          <ac:chgData name="Joanna  Rostkowska / Amnesty International" userId="d20db15b-90e7-452c-a1a6-d4c87aac0418" providerId="ADAL" clId="{1049AC6B-6A05-4109-9152-EEFD6F540553}" dt="2023-06-13T14:04:03.095" v="418"/>
          <ac:spMkLst>
            <pc:docMk/>
            <pc:sldMk cId="2743951780" sldId="331"/>
            <ac:spMk id="2" creationId="{B5D20931-CC72-C95D-4459-40313E828551}"/>
          </ac:spMkLst>
        </pc:spChg>
        <pc:spChg chg="del mod">
          <ac:chgData name="Joanna  Rostkowska / Amnesty International" userId="d20db15b-90e7-452c-a1a6-d4c87aac0418" providerId="ADAL" clId="{1049AC6B-6A05-4109-9152-EEFD6F540553}" dt="2023-06-13T14:04:01.122" v="417" actId="478"/>
          <ac:spMkLst>
            <pc:docMk/>
            <pc:sldMk cId="2743951780" sldId="331"/>
            <ac:spMk id="3" creationId="{AE909304-D15B-4420-CF44-904EFE35700F}"/>
          </ac:spMkLst>
        </pc:spChg>
        <pc:spChg chg="del">
          <ac:chgData name="Joanna  Rostkowska / Amnesty International" userId="d20db15b-90e7-452c-a1a6-d4c87aac0418" providerId="ADAL" clId="{1049AC6B-6A05-4109-9152-EEFD6F540553}" dt="2023-06-13T14:04:11.400" v="419" actId="478"/>
          <ac:spMkLst>
            <pc:docMk/>
            <pc:sldMk cId="2743951780" sldId="331"/>
            <ac:spMk id="4" creationId="{3031F2BE-C158-682D-FBEC-B56616CB35F4}"/>
          </ac:spMkLst>
        </pc:spChg>
        <pc:spChg chg="add mod">
          <ac:chgData name="Joanna  Rostkowska / Amnesty International" userId="d20db15b-90e7-452c-a1a6-d4c87aac0418" providerId="ADAL" clId="{1049AC6B-6A05-4109-9152-EEFD6F540553}" dt="2023-06-13T14:04:03.095" v="418"/>
          <ac:spMkLst>
            <pc:docMk/>
            <pc:sldMk cId="2743951780" sldId="331"/>
            <ac:spMk id="5" creationId="{B5182D07-1CA1-C5F6-C952-CB7A23D3D239}"/>
          </ac:spMkLst>
        </pc:spChg>
        <pc:spChg chg="add mod">
          <ac:chgData name="Joanna  Rostkowska / Amnesty International" userId="d20db15b-90e7-452c-a1a6-d4c87aac0418" providerId="ADAL" clId="{1049AC6B-6A05-4109-9152-EEFD6F540553}" dt="2023-06-13T14:24:03.307" v="576" actId="1076"/>
          <ac:spMkLst>
            <pc:docMk/>
            <pc:sldMk cId="2743951780" sldId="331"/>
            <ac:spMk id="6" creationId="{114107A2-6A69-2351-2858-30A2C8E8BBD8}"/>
          </ac:spMkLst>
        </pc:spChg>
      </pc:sldChg>
      <pc:sldChg chg="addSp delSp modSp add mod ord">
        <pc:chgData name="Joanna  Rostkowska / Amnesty International" userId="d20db15b-90e7-452c-a1a6-d4c87aac0418" providerId="ADAL" clId="{1049AC6B-6A05-4109-9152-EEFD6F540553}" dt="2023-06-13T15:26:16.213" v="580"/>
        <pc:sldMkLst>
          <pc:docMk/>
          <pc:sldMk cId="2553972526" sldId="332"/>
        </pc:sldMkLst>
        <pc:spChg chg="add del mod">
          <ac:chgData name="Joanna  Rostkowska / Amnesty International" userId="d20db15b-90e7-452c-a1a6-d4c87aac0418" providerId="ADAL" clId="{1049AC6B-6A05-4109-9152-EEFD6F540553}" dt="2023-06-13T14:04:37.843" v="425"/>
          <ac:spMkLst>
            <pc:docMk/>
            <pc:sldMk cId="2553972526" sldId="332"/>
            <ac:spMk id="2" creationId="{37AF5F89-3454-48D5-A89C-66628BA381AB}"/>
          </ac:spMkLst>
        </pc:spChg>
        <pc:spChg chg="del">
          <ac:chgData name="Joanna  Rostkowska / Amnesty International" userId="d20db15b-90e7-452c-a1a6-d4c87aac0418" providerId="ADAL" clId="{1049AC6B-6A05-4109-9152-EEFD6F540553}" dt="2023-06-13T14:04:30.167" v="422" actId="478"/>
          <ac:spMkLst>
            <pc:docMk/>
            <pc:sldMk cId="2553972526" sldId="332"/>
            <ac:spMk id="3" creationId="{AE909304-D15B-4420-CF44-904EFE35700F}"/>
          </ac:spMkLst>
        </pc:spChg>
        <pc:spChg chg="del">
          <ac:chgData name="Joanna  Rostkowska / Amnesty International" userId="d20db15b-90e7-452c-a1a6-d4c87aac0418" providerId="ADAL" clId="{1049AC6B-6A05-4109-9152-EEFD6F540553}" dt="2023-06-13T14:04:48.625" v="427" actId="478"/>
          <ac:spMkLst>
            <pc:docMk/>
            <pc:sldMk cId="2553972526" sldId="332"/>
            <ac:spMk id="4" creationId="{3031F2BE-C158-682D-FBEC-B56616CB35F4}"/>
          </ac:spMkLst>
        </pc:spChg>
        <pc:spChg chg="add del mod">
          <ac:chgData name="Joanna  Rostkowska / Amnesty International" userId="d20db15b-90e7-452c-a1a6-d4c87aac0418" providerId="ADAL" clId="{1049AC6B-6A05-4109-9152-EEFD6F540553}" dt="2023-06-13T14:04:34.814" v="424"/>
          <ac:spMkLst>
            <pc:docMk/>
            <pc:sldMk cId="2553972526" sldId="332"/>
            <ac:spMk id="5" creationId="{1BCD69AE-C881-8D7B-5872-D8C61DF8B019}"/>
          </ac:spMkLst>
        </pc:spChg>
        <pc:spChg chg="add mod">
          <ac:chgData name="Joanna  Rostkowska / Amnesty International" userId="d20db15b-90e7-452c-a1a6-d4c87aac0418" providerId="ADAL" clId="{1049AC6B-6A05-4109-9152-EEFD6F540553}" dt="2023-06-13T14:04:37.843" v="425"/>
          <ac:spMkLst>
            <pc:docMk/>
            <pc:sldMk cId="2553972526" sldId="332"/>
            <ac:spMk id="6" creationId="{4BFCC40E-2023-DD57-E6D0-D7469B1CF893}"/>
          </ac:spMkLst>
        </pc:spChg>
        <pc:spChg chg="add mod">
          <ac:chgData name="Joanna  Rostkowska / Amnesty International" userId="d20db15b-90e7-452c-a1a6-d4c87aac0418" providerId="ADAL" clId="{1049AC6B-6A05-4109-9152-EEFD6F540553}" dt="2023-06-13T14:24:16.940" v="578" actId="1076"/>
          <ac:spMkLst>
            <pc:docMk/>
            <pc:sldMk cId="2553972526" sldId="332"/>
            <ac:spMk id="7" creationId="{33F66EB8-D236-CCC0-57F2-1639CFA84FF3}"/>
          </ac:spMkLst>
        </pc:spChg>
      </pc:sldChg>
      <pc:sldChg chg="addSp delSp modSp add mod ord">
        <pc:chgData name="Joanna  Rostkowska / Amnesty International" userId="d20db15b-90e7-452c-a1a6-d4c87aac0418" providerId="ADAL" clId="{1049AC6B-6A05-4109-9152-EEFD6F540553}" dt="2023-06-13T14:14:20.341" v="472" actId="1076"/>
        <pc:sldMkLst>
          <pc:docMk/>
          <pc:sldMk cId="276272695" sldId="333"/>
        </pc:sldMkLst>
        <pc:spChg chg="add mod">
          <ac:chgData name="Joanna  Rostkowska / Amnesty International" userId="d20db15b-90e7-452c-a1a6-d4c87aac0418" providerId="ADAL" clId="{1049AC6B-6A05-4109-9152-EEFD6F540553}" dt="2023-06-13T14:13:17.582" v="443" actId="1076"/>
          <ac:spMkLst>
            <pc:docMk/>
            <pc:sldMk cId="276272695" sldId="333"/>
            <ac:spMk id="3" creationId="{A8A8926D-F787-B5B1-05FB-9B1A6A0FC1DB}"/>
          </ac:spMkLst>
        </pc:spChg>
        <pc:spChg chg="add del mod">
          <ac:chgData name="Joanna  Rostkowska / Amnesty International" userId="d20db15b-90e7-452c-a1a6-d4c87aac0418" providerId="ADAL" clId="{1049AC6B-6A05-4109-9152-EEFD6F540553}" dt="2023-06-13T14:12:46.525" v="437" actId="478"/>
          <ac:spMkLst>
            <pc:docMk/>
            <pc:sldMk cId="276272695" sldId="333"/>
            <ac:spMk id="4" creationId="{F55FAD7F-B6CD-2DC7-003A-EC37CC3199ED}"/>
          </ac:spMkLst>
        </pc:spChg>
        <pc:spChg chg="del">
          <ac:chgData name="Joanna  Rostkowska / Amnesty International" userId="d20db15b-90e7-452c-a1a6-d4c87aac0418" providerId="ADAL" clId="{1049AC6B-6A05-4109-9152-EEFD6F540553}" dt="2023-06-13T14:12:44.558" v="436" actId="478"/>
          <ac:spMkLst>
            <pc:docMk/>
            <pc:sldMk cId="276272695" sldId="333"/>
            <ac:spMk id="5" creationId="{6A4258DD-2FF4-3915-F377-70717B702121}"/>
          </ac:spMkLst>
        </pc:spChg>
        <pc:spChg chg="add mod">
          <ac:chgData name="Joanna  Rostkowska / Amnesty International" userId="d20db15b-90e7-452c-a1a6-d4c87aac0418" providerId="ADAL" clId="{1049AC6B-6A05-4109-9152-EEFD6F540553}" dt="2023-06-13T14:14:20.341" v="472" actId="1076"/>
          <ac:spMkLst>
            <pc:docMk/>
            <pc:sldMk cId="276272695" sldId="333"/>
            <ac:spMk id="7" creationId="{22200020-484B-1220-9C95-B12B63502D7E}"/>
          </ac:spMkLst>
        </pc:spChg>
        <pc:picChg chg="del">
          <ac:chgData name="Joanna  Rostkowska / Amnesty International" userId="d20db15b-90e7-452c-a1a6-d4c87aac0418" providerId="ADAL" clId="{1049AC6B-6A05-4109-9152-EEFD6F540553}" dt="2023-06-13T14:12:06.883" v="433" actId="478"/>
          <ac:picMkLst>
            <pc:docMk/>
            <pc:sldMk cId="276272695" sldId="333"/>
            <ac:picMk id="2" creationId="{D7422946-892D-E1AC-8FB0-71B908F9AA2B}"/>
          </ac:picMkLst>
        </pc:picChg>
        <pc:picChg chg="add mod">
          <ac:chgData name="Joanna  Rostkowska / Amnesty International" userId="d20db15b-90e7-452c-a1a6-d4c87aac0418" providerId="ADAL" clId="{1049AC6B-6A05-4109-9152-EEFD6F540553}" dt="2023-06-13T14:13:31.161" v="446" actId="1076"/>
          <ac:picMkLst>
            <pc:docMk/>
            <pc:sldMk cId="276272695" sldId="333"/>
            <ac:picMk id="6" creationId="{C80B32CE-DDCD-6C43-68D7-6C2212AEDD9A}"/>
          </ac:picMkLst>
        </pc:picChg>
      </pc:sldChg>
      <pc:sldMasterChg chg="delSldLayout">
        <pc:chgData name="Joanna  Rostkowska / Amnesty International" userId="d20db15b-90e7-452c-a1a6-d4c87aac0418" providerId="ADAL" clId="{1049AC6B-6A05-4109-9152-EEFD6F540553}" dt="2023-06-13T13:45:34.924" v="2" actId="47"/>
        <pc:sldMasterMkLst>
          <pc:docMk/>
          <pc:sldMasterMk cId="0" sldId="2147483648"/>
        </pc:sldMasterMkLst>
        <pc:sldLayoutChg chg="del">
          <pc:chgData name="Joanna  Rostkowska / Amnesty International" userId="d20db15b-90e7-452c-a1a6-d4c87aac0418" providerId="ADAL" clId="{1049AC6B-6A05-4109-9152-EEFD6F540553}" dt="2023-06-13T13:45:34.924" v="2" actId="47"/>
          <pc:sldLayoutMkLst>
            <pc:docMk/>
            <pc:sldMasterMk cId="0" sldId="2147483648"/>
            <pc:sldLayoutMk cId="1017977303" sldId="214748366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51"/>
    </inkml:context>
    <inkml:brush xml:id="br0">
      <inkml:brushProperty name="width" value="0.05" units="cm"/>
      <inkml:brushProperty name="height" value="0.05" units="cm"/>
    </inkml:brush>
  </inkml:definitions>
  <inkml:trace contextRef="#ctx0" brushRef="#br0">214 192 1568,'0'0'0,"-3"0"1224,3 0-1224,-5 0 968,-9 0 17,10 1-113,-9 2-96,13-3-776,-4 2 720,-3-1-96,-5 1-104,7 0-80,5-2-440,-6 4 432,-8 1-95,10 0-1,-9 1-56,13-6-280,-4 6 272,-1-1-56,-8 7-16,10-7 64,3-5-264,-6 14 224,-6-8 40,7 9 8,0-2-40,5-13-232,-12 12 176,9 2 24,-3 5 8,0-4-48,6-15-160,-7 19 224,3-2-48,-1 0-16,0 3-24,5-20-136,-4 22 176,2 1-32,1 2 48,-1 0 9,2-25-201,0 23 136,0 3 0,0 1-24,5-1-40,-5-26-72,12 28 96,-7-2-8,9 1-56,0-1 96,-14-26-128,12 23 96,5 1-32,-1-3 72,2-2-128,-18-19-8,19 18 32,1-2 56,2-1-8,1-1-32,-23-14-48,23 16 48,-1-2 0,1-8 56,1 8 24,-24-14-128,24 5 96,4 1-24,0-1-56,2-1 32,-30-4-48,31 2 64,1-1 8,1-1-48,1 0-16,-34 0-8,34 0 8,0 0-8,2 0 40,-2-3-64,-34 3 24,31-4-24,1-10-24,1 9 64,-2-9 48,-31 14-64,30-5 96,-3-10-24,1 1-32,0-3 16,-28 17-56,27-19 56,-3 1-8,-2-3 32,-2 3-40,-20 18-40,19-22 48,0-1-16,-4 0-8,1-2-56,-16 25 32,13-27-48,1 1 128,-9-2-24,11 0 40,-16 28-96,3-28 104,1 0-104,1 1 80,-2-1 0,-3 28-80,0-28 104,0-2-32,-1 4-48,-3-5 56,4 31-80,-4-31 88,-2 3 48,-7-2 8,9 4-96,4 26-48,-14-25 96,7 0 0,-11 4 8,2-3-32,16 24-72,-17-21 112,-1-1-40,-3-3-16,0 5 113,21 20-169,-24-20 136,-2 4 80,-3 12 32,-1-12-96,30 16-152,-32-3 104,-4 0 88,-1 0-56,-2 3 40,39 0-176,-40 2 136,-4 1-184,1 1 80,-4 12-16,47-16-16,-46 6-16,-1 16 48,1-7-136,-2 2 40,48-17 64,-47 20-8,1 1-96,-1 0 16,2-1-96,45-20 184,-42 21-200,7-3-80,7 1-273,8-2-591,20-17 1144,-14 18-1920,10 0-737,3 3-4744,1-21 7401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84"/>
    </inkml:context>
    <inkml:brush xml:id="br0">
      <inkml:brushProperty name="width" value="0.05" units="cm"/>
      <inkml:brushProperty name="height" value="0.05" units="cm"/>
    </inkml:brush>
  </inkml:definitions>
  <inkml:trace contextRef="#ctx0" brushRef="#br0">455 85 5145,'0'0'0,"-14"0"592,0 0-80,14 0-512,-14 0 576,0 0-32,9 0-152,-7 0-96,12 0-296,-6 0 200,-7 0 32,7 1-96,-8-1 16,14 0-152,-4 0 144,-9 0-40,9 0 72,-9 0-48,13 0-128,-4 0 233,-10 2-1,9-2-40,-11 1 88,16-1-280,-4 2 264,-12 1 72,12 2 8,-12-1-32,16-4-312,-6 13 280,-10-9-32,10 10-40,-9-1-16,15-13-192,-7 15 224,-8-2-8,9 2 40,-10 1-48,16-16-208,-12 17 168,-1 1-16,1 4-40,0 3 48,12-25-160,-13 23 137,1 5-41,6 0 40,-10 0-96,16-28-40,-6 31 80,-8 0-48,8-3-24,-7 3 24,13-31-32,-1 28-8,-1 1 40,2-3-48,0 1 40,0-27-24,5 26 8,10-3 8,1 5 0,-1-4 8,-15-24-24,21 24 32,3 0-72,1-1 48,3-1-8,-28-22 0,28 17 24,2 1-8,-1-2 8,4 1 8,-33-17-32,32 14-32,1-10 0,2 9-8,-1-12-8,-34-1 48,39 5 32,-2-3-8,2-2 8,2 0-24,-41 0-8,40-13 88,2 1-16,-2-5-48,2-5 48,-42 22-72,40-23 24,-3-4 40,1 1 32,-6-2-64,-32 28-32,30-26 0,-4-1 16,-3-1-40,-3-1 32,-20 29-8,18-28 40,-5-1-24,0-1 72,-10-1-40,-3 31-48,5-31 120,-2-1 0,-3-1-8,0 0 64,0 33-176,-2-31 136,-2 0-16,-9 2 16,1 3-16,12 26-120,-6-27 128,-13 6-40,3-1 64,1 2-88,15 20-64,-19-19 120,2 0 16,-4 2-64,-1 2 8,22 15-80,-25-17 48,-1 1-40,1 4 40,-3 7 8,28 5-56,-28-15 24,0 12 104,-3 0-48,-1-1 32,32 4-112,-32 0 104,0 0-104,-2 5 8,0 11-16,34-16 8,-36 14-24,2 0 48,-2 6-40,2 3 56,34-23-40,-34 25 0,1 3 0,2 1 8,0 1-32,31-30 24,-31 31-8,3 0-40,1 1 8,-1 1 32,28-33 8,-25 32-48,0-2 40,6-1-8,4 1-32,15-30 48,-14 26 40,9 4-64,-9-3 0,11 3 0,3-30 24,-3 32-56,2 1 8,1 0-32,4 1-32,-4-34 112,17 32-88,-1 1-8,2-1 16,6-1 0,-24-31 80,26 28-80,5-3 0,0-3 24,5-2-24,-36-20 80,37 17-56,2-3-56,6-9 32,0 7 8,-45-12 72,51 0-80,2 0 48,1 0-24,2-12-32,-56 12 88,56-5-32,-1-17-16,0 2 48,0-3 56,-55 23-56,52-30 0,-4-1 32,-2-4-64,-4-2 8,-42 37 24,40-38-8,-2 0 0,-6-1 16,-5 2 48,-27 37-56,23-38 48,-8 1 24,-2-2-16,-10 2 24,-3 37-80,4-39 104,-4 2 32,0-2 48,-4 2-16,4 37-168,-14-37 184,-2 3-16,-2 3-56,-4 0 56,22 31-168,-25-28 104,-1 2-32,-1 1-40,0 3-24,27 22-8,-28-20 24,-2 1 24,-2 4 48,-1-1-40,33 16-56,-36-14 64,-1 2 88,0 7-64,-3-7 40,40 12-128,-39 0 88,-3 0-32,0 0-32,0 4-48,42-4 24,-42 16-8,-1 0-40,1 1 72,0 1-16,42-18-8,-40 22 24,3 1-24,3 0-8,1 4 56,33-27-48,-33 25 24,4-1 24,0 3 8,1-2-64,28-25 8,-28 27 8,4 3-8,3 1-32,5 2 16,10-2-8,6-31 24,-6 31-8,3 0-16,3-2 0,3 4 0,-3-33 24,15 31-48,1 1 8,4 2-16,3 0-32,-23-34 88,27 35-80,1-3-8,1-1 16,4 0 48,-33-31 24,32 28-32,4-2-32,3-2-16,-1-6-40,-38-18 120,42 16-64,2-4-32,1-7 24,1-2 16,-46-3 56,47 0-64,-1 0-16,1-5 24,1-15 24,-48 20 32,46-17-40,2-3 16,-3-8 16,-1 0-40,-44 28 48,39-31-56,-5 0 104,-3-2-112,-5-2 56,-26 35 8,23-34-32,-3-4-32,-4 1 48,-4 0 32,-12 37-16,3-40 48,1-2-24,-4-2 80,0 3 0,0 41-104,-5-42 96,-14 4 56,1 3-40,-6 4 40,24 31-152,-24-30 160,-6 6-48,-1 0-40,-3 4-48,34 20-24,-36-15 48,-4-1 0,-3 11 24,-2 1-48,45 4-24,-50-3 40,0 4-136,-2 5 32,0 15-8,52-21 72,-51 20-184,0 6-32,2 2-88,2 5-56,47-33 360,-45 34-456,5 3-136,6 0-232,4 3-417,30-40 1241,-23 41-1752,21 12-3401,-10-16 368,12-37 4785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85"/>
    </inkml:context>
    <inkml:brush xml:id="br0">
      <inkml:brushProperty name="width" value="0.05" units="cm"/>
      <inkml:brushProperty name="height" value="0.05" units="cm"/>
    </inkml:brush>
  </inkml:definitions>
  <inkml:trace contextRef="#ctx0" brushRef="#br0">593 999 664,'0'0'0,"-2"-5"832,2 5-832,-3-12 1240,-2 9 552,-1-10-47,-6 13-449,12 0-1296,-5-5 1056,-9 1-263,2 1-169,-2 3-40,14 0-584,-14 0 512,-2 0 64,-2 1-40,-1 2 8,19-3-544,-18 3 536,-1 2 0,0 0-55,1 1-137,18-6-344,-17 5 376,0-1-160,-2 10 16,3-9 72,16-5-304,-17 15 248,3-10 56,-1 7-56,1-7-40,14-5-208,-14 14 160,-1-8 40,-1 11-16,-1-12 0,17-5-184,-16 17 136,-1-3-48,0 3 8,0-1-24,17-16-72,-17 17 72,2 1-24,-1 1 8,2-1-8,14-18-48,-12 21 64,7-3-64,-7 2 48,7 1-40,5-21-8,-5 23 0,1 0 64,-1 0-32,1 2-16,4-25-16,-4 26 32,3 2-16,-1-1-56,2-1-8,0-26 48,0 23 40,3-2-64,10 0 8,-1-1-40,-12-20 56,14 22-64,2 0 40,1-4-8,-17-18 32,17 19 32,0 0-32,-2-1 0,2 1-8,2-2-80,-19-17 88,19 15-104,2-1 8,0 0 48,2-1 64,-23-13-16,21 6 32,3 9-56,1-8 16,1 5-56,-26-12 64,28 5-96,1-1 96,2-2-88,0-1 72,-31-1 16,34 0-24,-1-4-32,1-9 40,0 1-96,-34 12 112,34-14-128,-1-5 24,-1-1 0,3-3 48,-35 23 56,34-23-40,-2-2 8,2-3-24,-4 2 16,-30 26 40,28-28-16,-3 1 0,-4 3 16,-1-3 48,-20 27-48,19-23-24,-5 0 16,-9 3 40,7-4-8,-12 24-24,0-21 88,0-3 88,0 1-40,0 3 16,0 20-152,-5-20 200,-1 0-128,-8-1 0,2 1 24,12 20-96,-14-20 8,0 2 40,-3-3 48,0 1-72,17 20-24,-20-22 80,-2 1 40,-1 1-144,-1 1 24,24 19 0,-23-19 40,0 5-16,-2 10 80,0-10 64,25 14-168,-25 0 120,-1-3-47,0 3 87,-2 1-96,28-1-64,-28 5 96,2 7 0,-1 1-160,1-1 88,26-12-24,-27 16 16,1 1-40,0 0 112,-2 3-104,28-20 16,-28 20-8,2 2 8,-1-2-32,4 3 88,23-23-56,-23 22 24,3 3 48,1 1-64,2-1-16,17-25 8,-16 23-24,4-1-40,7 0 80,1-2-40,4-20 24,-2 21 0,1 1-40,1-2-32,3 4 72,-3-24 0,4 24-40,9 1 16,-9 3 16,15 2-64,-19-30 72,12 34-80,4 0 48,1 0 8,2 0 8,-19-34 16,20 31 16,3 2-88,3-5-17,2-2-15,-28-26 104,30 22-120,2-2 24,2-3-40,4-5 56,-38-12 80,40 14-112,2-9-16,1-1 56,1 1-48,-44-5 120,41 0-88,3-3 16,-2-9-8,0-1 8,-42 13 72,40-15-96,-1-1 48,-2 1 8,2-5 16,-39 20 24,37-21-40,-1-3 0,-4-4-40,-2 0 56,-30 28 24,26-28-64,-1-3 8,-2 0 32,-4 1-32,-19 30 56,15-31 24,-10 2-32,10-1 40,-12 3-8,-3 27-24,5-32 48,-2 3 32,-3-4 32,0 2 16,0 31-128,-1-31 152,-12 0 8,9 4-16,-15-3-72,19 30-72,-14-28 56,-1 2 48,-4-1-16,0 4 104,19 23-192,-23-22 176,0 4-64,-4 1-8,-2 1-16,29 16-88,-33-12 57,-1 7-33,-1-9 48,-1 11-24,36 3-48,-34-3 40,-2 3 24,2-3-40,-5 3 8,39 0-32,-37 0 72,0 2-24,0 4-48,1 6 112,36-12-112,-36 5 88,4 10-16,-2-2 32,3 1-104,31-14 0,-31 15-24,1 2 8,2 0 0,2-1 8,26-16 8,-23 18 40,1 3-32,3-1 32,2 3-16,17-23-24,-15 25 64,1 1 32,8 0-80,-8 4-16,14-30 0,-5 29-16,0 1 0,2 1-16,3-3 56,0-28-24,0 28-16,5 3-96,9-3 104,-2 3-80,-12-31 88,16 31-96,2-2 16,6 2 0,2-4 16,-26-27 64,29 24-64,6 0 16,0-3 16,4 1-32,-39-22 64,40 17-64,2-3-136,3-2 63,-1-8 17,-44-4 120,46 4-96,-1 1 40,0-5-16,2 0-40,-47 0 112,46-16-120,-1 1 72,0-5-112,-3-8 40,-42 28 120,40-30-96,-6-5 16,-3-3 48,-4 0-8,-27 38 40,23-39-8,-3-1-8,-6 1 8,-9 3-16,-5 36 24,12-36 32,-12-2-8,0 0 64,-5 0 88,5 38-176,-14-38 104,1 4 48,-5-4-128,-3 2 24,21 36-48,-25-34 48,-3-2 24,-8 7 24,-4 4 8,40 25-104,-45-23 72,-5 2-24,-1 7 24,0 10-48,51 4-24,-53-3 24,-1 3-56,-2 4 80,4 18-112,52-22 64,-50 20-128,2 7-16,3 1-248,3 3-136,42-31 528,-39 32-936,5 1-792,5 1-745,4 0-4632,25-34 7105,0 0 0</inkml:trace>
  <inkml:trace contextRef="#ctx0" brushRef="#br0" timeOffset="1">1450 40 1256,'0'0'0,"0"0"0,0 0 1632,0 0-144,0 0-159,0 0-185,0 0-6737,-1-3 12130,-1 3-5769,-1-3-240,0 0-143,3 3-385,-2 0 368,1 0 16,-1 0 40,1 0-48,1 0-376,0 0 256,0 0-96,0-3-72,0 3-24,0 0-64,0-3 144,3-2 0,0 2 16,0 0 32,-3 3-192,3-5 216,0 2 8,0 0-16,-3 0-8,0 3-200,3 0 184,-3 0 8,0 0 8,0 2 24,0-2-224,0 1 257,0 1 7,0 2-40,0 9-56,0-13-168,0 6 96,0 11-32,4 2 32,-1-1-16,-3-18-80,3 20 64,0 2-8,2 3-48,-1 1-16,-4-26 8,14 28 32,-9 3-32,10 2 0,-10 1 56,-5-34-56,17 37 8,-5-4-8,1 2 0,-9-1-32,-4-34 32,17 33-24,-12-2 72,11-3-8,-12-2-40,-4-26 0,13 24-64,-10-3-48,1-2-24,9-7-544,-13-12 680,3 6-1241,0 7-567,16 12-3817,-19-25 5625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87"/>
    </inkml:context>
    <inkml:brush xml:id="br0">
      <inkml:brushProperty name="width" value="0.05" units="cm"/>
      <inkml:brushProperty name="height" value="0.05" units="cm"/>
    </inkml:brush>
  </inkml:definitions>
  <inkml:trace contextRef="#ctx0" brushRef="#br0">295 1 2112,'0'0'0,"0"0"0,3 0 1656,2 0-151,7 0-25,-12 0-328,0 0-1152,0 1 752,0 4-224,0 10-63,0 1-89,0-16-376,0 20 328,0 3-24,0 5 8,0 2-24,0-30-288,0 31 304,0 6-8,0 0-40,0 3-16,0-40-240,0 44 168,0 2-56,0 1-88,0 1-8,0-48-16,0 46 0,-1 2-32,1 2 40,-2-2-16,2-48 8,-1 44-24,-4-1-24,0-6-56,1-1-160,4-36 264,-5 36-592,1-5-360,0-5-192,0-4-1441,4-22 2585,-3 18-4241,3-18 4241</inkml:trace>
  <inkml:trace contextRef="#ctx0" brushRef="#br0" timeOffset="1">333 478 5881,'0'0'0,"-14"0"1784,14 0-1784,-7 2 1000,-8 2-440,9 9-303,4-10-89,2-3-168,-1 12 184,1 4 24,0 4-40,0 3-48,0-23-120,0 28 112,0 2-24,3 5-24,-3 2 16,0-37-80,3 38 80,-3 2-48,0-3 16,-2 2-32,2-39-16,-1 40 0,-1 2 0,-1 3-136,-2-1-584,5-44 720,-4 48-5418,4-48 5418</inkml:trace>
  <inkml:trace contextRef="#ctx0" brushRef="#br0" timeOffset="2">258 424 3072,'0'0'0,"0"0"0,0 0 1841,-1 1-609,-1 3-512,0 8-80,2-12-640,-4 12 448,-1 4-112,0 6-88,-1 1-48,6-23-200,-6 25 176,0 3-8,1 3 8,-1 3 9,6-34-185,-6 35 240,-7 4 24,9 1 24,-12-1 24,16-39-312,-6 41 256,-11 2-24,1 0-72,1 4-40,15-47-120,-17 48 96,-2 0-32,2-1-24,-1-4-40,18-43 0,-16 37 0,4-4 56,7-5-24,0-10 8,5-18-40,-4 13 48,2-10-144,1-2 8,1-1 32,0 0 56,0-3-32,3-11 24,11 0 16,-10-6-40,-4 20 32,19-25 8,-7-7 24,1-5-8,1-4 48,-14 41-72,14-45 32,0-3 8,0-1-16,0-3-24,-14 52 0,15-54-176,1 0-488,-2-11-2409,1-5-1664,-15 70 4737,0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90"/>
    </inkml:context>
    <inkml:brush xml:id="br0">
      <inkml:brushProperty name="width" value="0.05" units="cm"/>
      <inkml:brushProperty name="height" value="0.05" units="cm"/>
      <inkml:brushProperty name="color" value="#FF1600"/>
    </inkml:brush>
  </inkml:definitions>
  <inkml:trace contextRef="#ctx0" brushRef="#br0">0 2719 1408,'0'0'0,"3"-5"944,-3 5-944,5-4 840,0-10 24,9 9 73,-11 5-49,-3 0-888,3-5 704,2 1-176,-1-1-120,1 0-64,-5 5-344,4-12 408,1 12-16,-2-5-32,0 1 33,-3 4-393,3-5 336,1 0-72,-1-7 24,0 9-32,-3 3-256,4-16 264,0 12-8,0-13 8,1 3 8,-5 14-272,4-14 240,1-2-16,0-2-8,7-3-8,-12 21-208,0-20 184,5-1 48,-1-1-24,1-1-24,-5 23-184,5-22 152,-1-1-16,0 1 40,-1 0-16,-3 22-160,3-20 209,0-3-81,0-2-48,0 0 8,-3 25-88,3-28 40,2 2 8,9-4-16,-10-4-56,-4 34 24,16-34 8,-11 0-16,12-2 8,-3 4-24,-14 32 24,12-37 16,3-2-40,1 2 16,0-2 56,-16 39-48,15-34-64,1 1 24,-1-1 8,1 5-56,-16 29 88,15-34-40,1 1 40,1-3 0,0 1-24,-17 35 24,20-36 24,0-1-24,0-2 0,3-1 0,-23 40 0,25-42-8,0-2-40,4-5 0,3-1-8,-32 50 56,32-53-16,4 4-32,-2 2 15,-2 2 25,-32 45 8,30-40-72,-2 0 16,-2 4 8,1 3-8,-27 33 56,23-27-16,-2-1 16,1 3 16,0 0-16,-22 25 0,20-23 0,0-1-8,-1 4 0,-2 3-16,-17 17 24,15-18-8,-1 2-16,-1 1 16,-1-1-8,-12 16 16,13-12-24,-9-1 24,10 9-8,-11-12 16,-3 16-8,5-3-24,7-11 24,-9 11 0,1-9-16,-4 12 16,3-4 8,0 0-8,0-1 8,0 1-8,-3 4 0,3-4 24,0 1-24,-3 0 8,3 0 8,-3 3-16,0-3-16,3 3 0,0-3 16,-3 3 0,4-3-16,-1 3 16,-3 0-16,0 0 24,0 0-8,3 0 32,-3 0 8,0 0 0,0 0-24,0 0-16,0 0 24,0 1 0,0 2 0,0 2-16,0-5-8,3 5 0,0 1-24,-3 0 16,5 7 0,-5-13 8,3 4-24,1 10-8,9-9 16,-13 10 16,0-15 0,12 13-32,-9-1 24,2 2-24,10-1 16,-15-13 16,5 13-8,12 0 0,-12-1-8,13 1 8,-18-13 8,13 12-32,-9-6 16,15 8-16,-6-9 0,-13-5 32,4 6 0,13 0-24,-12-1 8,9 1-32,-14-6 48,3 5 0,2-2-24,7-2 16,-12 1-8,0-2 16,3 2 0,-3 1 32,3 0 0,-3 1 40,0-4-72,0 7-8,3 7-24,0-8 8,0 12 8,-3-18 16,4 7 16,0 8-32,-1-10 8,0 9-24,-3-14 32,5 4-16,0 3 16,-1 5 16,0-10-40,-4-2 24,4 4 0,-1-1 8,0 0-24,0-1 8,-3-2 8,0 1-48,4 1 0,-1-2 8,-3 0 0,0 0 40,3 0-24,-3 0 8,0 0 48,0 0-32,0 0 16,0 0 24,0 0-24,0 0-32,0 0-40,0 0 96,3-3-64,-3 0 16,3-10-16,-3 13 24,5-4-40,-1-13 0,1 3-8,0-2 0,-5 16 48,14-15 0,-10-4 0,12-3-24,-2 1 16,-14 21 8,17-25-72,1-1-16,4 1-16,3-3 16,-25 28 88,26-25-48,2 0-8,2-1 32,-3 3 0,-27 23 24,27-24-32,-2 1-16,-1 0 16,1 0-8,-25 23 40,25-24-64,0 3 32,-2-3-8,0 3 0,-23 21 40,24-22-8,-3 0-16,0 4 8,-4-3 16,-17 21 0,15-17-16,-1 0-16,-9 0 16,12 2-8,-17 15 24,3-16-8,9 4 8,-12 7 16,3-9 48,-3 14-64,4-3 72,-4-2 32,0 1-8,0-9-56,0 13-40,0 0 56,0-4-16,0-1-40,0 0 8,0 5-8,0-4-16,0-9 8,0 9 24,0 4-16,0-5-8,0-7-16,0 12-16,0-5 16,0 5 24,0-12-24,0 9 8,3-2 8,0-8-32,-3 13 40,3-3-24,-3-9 8,3 9-16,-3-2 0,0 5 32,3-4 24,0-9-8,-3 13 8,0-3 0,0 3-24,0-3-8,0 0 16,0 0 56,0 0-48,0 3-16,0 0 72,0-3 16,0 3-40,-1 0 0,1 0-48,-2 0 48,0 0-8,1 0 32,1 0-72,0 0 8,0 0-16,0 0-8,0 0-64,0 0 176,0 0-264,0 0 136,0 1-24,0 1 32,0-2 24,0 4-16,0 1-16,3 0 24,0-1 0,-3-4 8,3 6-32,2 7 16,0-8-8,-1 7-16,-4-12 40,14 5 16,-11 10-16,10-3-16,-9 1 32,-4-13-16,16 14-32,-4 1-8,2 2 0,2 4 32,-16-21 8,17 18-8,1 2 24,2-1-16,1 0-56,-21-19 56,21 20-48,1-2-32,-3 1 80,1 1 16,-20-20-16,17 19 88,2 4-24,-2 0-48,-2 0 80,-15-23-96,17 24-16,-4-3 48,-1 3-8,-7-3-32,-5-21 8,15 25 56,-10-3-16,9 0 8,-11-2-8,-3-20-40,12 20 32,-12-1 40,3-2 8,0 0-24,-3-17-56,0 14 40,0 1-8,0-2-24,0-7 32,0-6-40,0 17 64,0-13-88,0 9 32,-1-10-16,1-3 8,-2 5 8,-2 1 72,-1 6-16,0-9 16,5-3-80,-6 13-8,-6-9 0,7 3 56,-9 7-16,14-14-32,-5 3 40,-7 3-8,7 8-72,1-11-8,4-3 48,-5 5-16,0-2-24,2-2 0,2 1-192,1-2 232,0 1-280,0-1-56,0 0 48,3 0 96,-3 0 192,3 0-120,2 0 40,9 0-8,-11 0 32,-3 0 56,12-3-64,-9 3 48,2-3-16,10 0 40,-15 3-8,4-3 0,9 0-48,-8 3 40,11-3-24,-16 3 32,4-3-56,13 0 56,-4-1-40,-1 1-32,-12 3 72,13-3-16,1-1-40,-1-1 32,5-7 80,-18 12-56,17-4-40,3-8 56,0 9-8,0-13-96,-20 16 88,19-4-8,-4-13-56,2 12 40,-3-15 24,-14 20 0,14-16 16,0-1 16,-9 0-16,13 0-24,-18 17 8,5-18 32,7-1-32,-7 0 16,7-1 0,-12 20-16,4-20 0,0-2 0,9 1-32,-10-3 64,-3 24-32,4-23 32,9 0-24,-10 0 8,2 1-32,-5 22 16,12-22-40,-9 2-16,2-3 32,-1 1 8,-4 22 16,13-25-56,-13 0 40,4-1-16,10 1-32,-14 25 64,3-25 16,1 1-56,0 0 8,1 1 0,-5 23 32,3-19-48,0 2 40,0 5-24,-3 9 72,0 3-40,0-5 16,0 1 24,0-1 72,0 2-16,0 3-96,-1 0 104,-1 0-56,1 0-48,-3 0-16,4 0 16,-3 0-16,0 1 32,0 3-16,0 0-16,3-4 16,-2 3 0,1 2-48,1 0 8,0-2 48,0-3-8,0 4-88,0 1 40,0 0 0,0-1 8,0-4 40,0 5-8,0 1 56,0 7 0,3-10-64,-3-3 16,3 14 0,0-10-8,0 10 16,0-1 24,-3-13-32,4 12 24,0 4 0,9 1-40,-10 1 8,-3-18 8,12 20-56,-7 1 72,12-3-32,-13 2-16,-4-20 32,21 20 88,-6-1-96,-1 1 0,3-1 8,-17-19 0,17 20-64,2 0 40,-2-1 8,1 1 48,-18-20-32,18 20 32,-1 2 0,0 3 32,0-2 0,-17-23-64,15 25 48,-1 3 48,0 3-56,0 1 16,-14-32-56,13 34 8,0-1 0,1 1 40,3 2-48,-17-36 0,21 37 64,-1 2-56,3 1 24,0 0-16,-23-40-16,24 42-56,0 2-32,1-3-80,2 7-48,-27-48 216,24 53-272,3 3 56,-2 3 0,-1-2-8,-24-57 224,24 56-200,-4-5 8,-3-4 55,-3 1 97,-14-48 40,4 45 24,10 1 32,-10-1 9,0-1-9,-4-44-56,3 43 64,0-1 24,-3 0-16,3-2 8,-3-40-80,0 41 112,4-1-64,-4 0-8,3 2-16,-3-42-24,0 42-16,0 4 32,0 1-16,0-1-64,0-46 64,3 47-240,-3-7-56,0 1-81,0-3-23,0-38 400,0 39-400,-2 2-168,-1-3-1040,2 6-2073,1-44 3681,0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91"/>
    </inkml:context>
    <inkml:brush xml:id="br0">
      <inkml:brushProperty name="width" value="0.05" units="cm"/>
      <inkml:brushProperty name="height" value="0.05" units="cm"/>
      <inkml:brushProperty name="color" value="#F4840B"/>
    </inkml:brush>
  </inkml:definitions>
  <inkml:trace contextRef="#ctx0" brushRef="#br0">50 3514 1632,'0'0'0,"-1"0"1688,-1 0-560,-1-3-167,3 3-961,-3-3 736,2 3-176,-1 2-128,-1-1-24,3-1-408,-2 2 392,1-1-16,-1 1 24,1-2-32,1 0-368,-2 0 345,1 0-25,1 1-72,0-1-32,0 0-216,0 0 152,-2 0-56,2 0 40,-1-3-40,1 3-96,-2-3 80,2-2 32,-2 1-16,1-10 40,1 14-136,0-3 80,-2-11 72,1 9-24,-1-9 96,2 14-224,-1-4 280,-1-10-32,1 9 8,-3-14-64,4 19-192,-1-4 160,-1-16-16,1 6 0,1-2 40,0 16-184,0-15 104,0-3 8,0 1-8,0 2-72,0 15-32,0-17 104,3 0-64,0-3 0,-3-2-8,0 22-32,3-22 32,2-3-64,-2 1 64,0-4 16,-3 28-48,3-27 0,0 1 129,0 1-89,0 2-16,-3 23-24,4-23 72,0-2-80,1 2 48,-1-1-16,-4 24-24,5-23 16,0-2 48,-1 0-32,1-1 24,-5 26-56,12-25 40,-8 0 16,0 1-80,9-1 48,-13 25-24,3-27 24,9 0-72,-7-4 48,9 1-32,-14 30 32,4-31-40,12-2 64,-11 1-40,13-2 32,-18 34-16,5-31 40,12-2-40,-5 1 32,-7 1-56,-5 31 24,17-30-32,-12 1 32,13 1-32,-5 1 32,-13 27 0,14-27 24,0 0-32,0-1 24,-1-1 8,-13 29-24,16-28 8,0-2-8,1 1 0,1 1-16,-18 28 16,19-31 8,1 0-8,3 2-40,2-4 8,-25 33 32,25-31-88,0 0 32,1 0 56,-1 3 0,-25 28 0,26-28 0,-1-1-16,-2 2 56,1-1-16,-24 28-24,21-28 32,2 1 0,-1-1-48,3-2 32,-25 30-16,23-31 0,1 3 8,-1 0-16,0 0-16,-23 28 24,23-24-56,1-4 16,-4 1-16,1 4 56,-21 23 0,21-26 0,0 1-8,-1 0 16,2-3-24,-22 28 16,22-28-24,-2 0 16,0 0 0,0-3-24,-20 31 32,22-31-16,-2 0-16,0 2 16,1-1-16,-21 30 32,17-27-33,1 0 33,-2 2-24,-1 1 8,-15 24 16,16-24 32,-4 3-48,-7 0 48,10 1 9,-15 20-41,3-17 16,2 3 56,0 0-8,-1 10-32,-4 4-32,3-17 16,1 4 0,0 1-48,1-2 40,-5 14-8,5-13 24,-2 9-16,1-13 48,-1 12-48,-3 5-8,3-17 32,1 12-32,-1-12-40,1 13 16,-4 4 24,3-13-40,2 10 24,0-9 16,-2 9-16,-3 3 16,3-3-24,0-2 16,0 2 24,-3 3 16,0 0-32,0 0 32,0 0 16,0 0-16,0 0 8,0 0-192,0 0 368,0 0-192,0 0-56,0 0-176,3 0 400,0 0-224,0 1 48,2 2-32,-5-3 16,14 5-40,-9 0 32,10-1-24,-2 1 8,-13-5 24,14 6 8,0-1-16,0 7 0,-1-7-24,-13-5 32,14 12 0,2-5-16,-1 10 48,1-5-48,-16-12 16,15 14-32,-1 2 8,0-1 16,0 1 48,-14-16-40,14 17 8,0 1 24,0 2-16,2 1-8,-16-21-8,14 20 72,1-2-40,1 2 0,-2-2-16,-14-18-16,15 17-24,-1 0 32,0-2-8,0-1 16,-14-14-16,14 16 16,-9-2 0,12-2-8,-13 3 16,-4-15-24,13 14 40,-13 0-8,4 0 32,-1 2-24,-3-16-40,0 18 88,0 3 0,0-1-48,-1 1 24,1-21-64,-3 22 24,0-2 16,-2-1 8,0-2-32,5-17-16,-3 17 24,-1-3 0,2-8 8,-1 8 0,3-14-32,-2 3 0,1 2 24,-1-2-16,1 0-16,1-3 8,-2 2 24,-1-1 8,2 1-16,-1-2 24,2 0-40,-3 0 40,-2 0-16,2 0-8,-1 0 0,4 0-16,-5 0 0,0 0 0,1 0 0,-1 0 8,5 0-8,-5 0-8,2 0 8,0 0 8,0 0 24,3 0-32,-2 0-32,2 0-72,-1 0-72,1 0-56,0 0 232,0-3-224,0-2 64,3 0 40,0-9 40,-3 14 80,5-4-64,9-16-24,-10 4 48,12-1-56,-16 17 96,14-19-65,0-1 33,1-1-32,1-4 16,-16 25 48,17-27-56,-2 1 16,1-2-8,-1 0 24,-15 28 24,14-28-32,2 2 0,1 0 0,-2-1-8,-15 27 40,17-26-40,-1 1 8,-1-3 0,1 2 8,-16 26 24,15-28-32,3 0-24,-1-2 40,0 1-8,-17 29 24,18-31-8,-1-2 16,-1 1-48,-1-4-72,-15 36 112,14-34-48,0-2-16,0 1-8,0 1 64,-14 34 8,16-33-48,-4 2 8,0 3 0,-7 2 16,-5 26 24,16-25-24,-13-1 8,1 2 48,1 3 0,-5 21-32,3-19 80,-3 2-40,0 1 8,0 4 64,0 12-112,-1-15 96,-3-2-16,1 4 48,0-2-128,3 15 0,-4-5 24,-1-9 48,0 2-56,1 8 56,4 4-72,-3-12 32,-1 9-8,1 0-48,2 0 8,1 3 16,-2-3 40,1 0-48,-1-1 16,2 4 24,0 0-32,-1 0-32,1 0 8,0-3-48,0 3 88,0 0-16,0 0-64,0 0 80,0 0-144,0 0 304,0 0-408,0 0 136,0 0 80,0 0-8,0 0 392,0 0-768,0 0 360,3 0 24,0 0 40,-3 0-24,4 0-8,1 0-16,9 0-16,-9 0 8,-5 0 32,14 0-8,-10 0 80,13 2-80,-4-1-24,-13-1 32,4 2 0,15 3-64,-7-1 136,-7 9-24,-5-13-48,16 4 40,-12 12-8,10 1-88,-9 0 64,-5-17-8,17 19 40,-12 2 40,12-1-24,-5 5-40,-12-25-16,12 25 24,1 0-24,-1 1 32,1-2-8,-13-24-24,15 24-16,2 1 8,2-3 16,-1 4-8,-18-26 0,18 23-24,-3-1 56,-1 0-24,0-3 16,-14-19-24,5 20 32,10 3-24,-10 2-8,7 0-8,-12-25 8,3 26 40,2-1 0,0 1-32,-1 0 16,-4-26-24,3 28-32,0 0 40,1-1 64,-1-3-8,-3-24-64,3 24 72,-3-4-48,3 0-16,-3-3-48,0-17 40,3 6 16,-3 11-16,0-12-24,0 7 96,0-12-72,0 7 16,0-1 24,0 0 8,0 6-40,0-12-8,0 5 56,0 1 17,-2 7-25,-1-9-16,3-4-32,-4 7 24,1 5-16,-2-7-16,2 1 0,3-6 8,-5 12 48,2-7-48,-2 7 120,2-9-88,3-3-32,-3 5 32,0 0-32,2-4-64,-1-1 32,2 0 32,-2 2-96,2-2-40,0 0-17,0 0 17,0 0 136,0 0-160,0 0 56,0 0 48,4 0 0,-4 0 56,3 0-8,0 0 24,1 0-32,1 0-8,-5 0 24,3 0 0,2-5-24,9 2-24,-11-2 0,-3 5 48,14-14 8,-10 11-56,12-15-16,-2 2 40,-14 16 24,15-18-104,2-4 48,5 0 8,0-3-72,-22 25 120,22-28-72,-1-1 0,-2 0 64,1-3-32,-20 32 40,20-26-64,0-3 72,1-1-40,-3 5 64,-18 25-32,17-24-24,-1 0 0,-2 1 48,-2 3-48,-12 20 24,13-22 48,-9 4-40,12-1-56,-13-1 24,-3 20 24,12-20-8,-12-1 8,5 3 8,-1-4 48,-4 22-56,5-20 0,0 0-16,-1-2 0,0 2-48,-4 20 64,3-22-16,0-4 24,-3 4 32,3-1 0,-3 23-40,0-22 0,0 5-16,0 0 0,-2 2 48,2 15-32,-3-13 96,0 9 64,-2-10 72,1 11-48,4 3-184,-3-4 144,0 1-24,-1 3-136,1 0-8,3 0 24,-1 0 0,-1 0-64,1 0-8,1 0-8,0 0 80,0 0-96,0 0-48,0 2 104,0-1-8,0-1 48,0 2-64,0-2 88,0 0-128,0 0 16,0 0 88,0 2-112,0-2 136,0 0-24,0 0-48,0 0 56,0 0-40,3 1 96,-3-1-64,3 3 0,0 0 48,2 2-8,-1 0-152,-4-5 112,5 4-40,9 2-40,-11 1 56,9-3 112,-12-4-88,4 5 8,8 7 8,-7-10-24,7 4-8,-12-6 16,3 12 24,11-8 48,-11 2-88,10 9 16,-13-15 0,4 7 0,10 8 0,-9-1 48,10-8 32,-15-6-80,5 22 16,14-7 16,-7-1-24,-7 3-16,-5-17 8,18 14 32,-13 2-32,14 1 48,-7 0-72,-12-17 24,14 15-48,1 3 80,1 0-16,-1-1-24,-15-17 8,17 23 40,1 1-8,-1-3 8,-2 3 112,-15-24-152,16 25 72,2 1-64,-1-1 72,3 3-88,-20-28 8,21 24 8,-1 3 56,1-1-104,0-3 24,-21-23 16,18 25 72,2-3-40,1 3 40,-4 0 80,-17-25-152,17 24 80,-3 1 56,-2-3-32,0 0-48,-12-22-56,5 23 80,11 2 17,-12-1-9,10 1 16,-14-25-104,3 25 96,10 0-16,-10 1 8,0-1-16,-3-25-72,5 25 24,-1-2 16,1-1-40,7 1 56,-12-23-56,3 20 64,10 0-72,-10 1 40,0-3-56,-3-18 24,5 20 40,-1 2 16,1 1 0,-2 1 0,-3-24-56,3 23 16,0 0 16,0 0-8,2 1 0,-5-24-24,3 23 40,0 2-16,0-2 8,0 0-8,-3-23-24,0 20-16,4 1 32,-4-3-16,0 1 32,0-19-32,0 18 8,0 3-8,0-4 16,0 1-32,0-18 16,0 19 24,0-2 0,3 1-8,-3 0 0,0-18-16,0 18 8,3 1 8,-3-1-16,0-1 32,0-17-32,0 19 0,3-2 16,-3 2 0,3-1 0,-3-18-16,0 20 40,3 5-40,0-3 0,0 1 0,-3-23 0,3 25-40,0-2 56,1-1-40,-4 1 24,0-23 0,3 19 32,0-2-32,-3 0 24,3-3-16,-3-14-8,0 12-32,0 1 32,0 1 24,0-8-24,0-6 0,3 19 8,-3-7-8,3 0-16,-3 1 24,0-13-8,3 14 0,-3 0 0,3 1-8,0 4 8,-3-19 0,3 18-16,1 1 32,-1 1-16,0 0-16,-3-20 16,3 20 0,0 2 16,-3-3-8,3-1 0,-3-18-8,0 17 16,3-1-16,-3-2 8,0-2 48,0-12-56,0 7-8,0 8 16,-3-10 0,0 10-8,3-15 0,-3 6 40,-2 10-24,2-4-16,2-6-8,1-6 8,-2 18 0,-1-6 8,1 0 8,1 2 0,1-14-16,-2 14 16,2 0-16,0 0-24,0-1-8,0-13 32,0 14 0,0 0-24,0 1 48,0-1-32,0-14 8,3 15 8,-3-2 0,0-1-8,0 2 24,0-14-24,0 14-8,0 2 16,-1 1 24,-1-2-8,2-15-24,-1 17 32,-1 0-8,1-1-24,-1-1 0,2-15 0,-3 17 0,1-3-8,1 2-8,-1 1 16,2-17 0,-1 15 16,-2 1-8,0-1 0,1 3-16,2-18 8,-3 17-24,1 1 24,1 2-8,-2 4-16,3-24 24,-2 24-24,-1 3-16,1 1-40,1 4-64,1-32 144,-2 33-144,2 1-40,0 0-96,0-1-408,0-33 688,0 28-1065,0-4-583,-1-8-689,-1-4-3176,2-12 5513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18.499"/>
    </inkml:context>
    <inkml:brush xml:id="br0">
      <inkml:brushProperty name="width" value="0.05" units="cm"/>
      <inkml:brushProperty name="height" value="0.05" units="cm"/>
    </inkml:brush>
  </inkml:definitions>
  <inkml:trace contextRef="#ctx0" brushRef="#br0">60 496 3832,'0'0'0,"-2"-3"1353,1-2-1,-1 0-16,2 5-1336,-3-14 1136,2 14-39,-1 0-49,0 0-88,2 0-960,-1 0 912,1 0-136,-2 0-39,2 2-25,0-2-712,-1 1 640,1-1-24,0 0-88,0 2-88,0-2-440,0 0 424,0 0-32,0 0-8,0 0-63,0 0-1842,0 0 3274,0 0-1569,0 0-64,0 0-8,0 0-2281,0 0 4450,0 0-2217,0-3 8,3 0-56,-3 3-16,3-3 56,2-1-24,-1 0 0,10-9 16,-14 13-48,3-3 32,13-1 24,-11-1-24,10 0-24,-15 5-8,5-4 0,10-1-64,-10 0 88,10 1-24,-15 4 0,5-3 16,11 3 48,-13-3-64,9 3 0,-12 0 0,3 0 0,0 0 8,2 0 24,0 1 0,-5-1-32,3 3 64,0 2 24,0 0 16,-3 7 8,0-12-112,0 5 80,0 10-8,0-3-32,-2 4 16,2-16-56,-6 17 48,0 0-48,-8 0 24,8 2-24,6-19 0,-16 18-8,4 1 40,-1 1-40,-1 2 16,14-22-8,-14 22-8,-1-1-16,1 3-16,0-3-24,14-21 64,-15 20-16,2 1 8,1-6-24,7-3 48,5-12-16,-12 5-24,9 8 32,-1-12-8,3 1-48,1-2 48,0 1-48,0-1-96,0 2 56,0-2 40,0 0 48,0 1-56,3 1 48,0 1-32,2-2 56,-5-1-16,4 2 0,10-2 0,-11 0 0,11 2-16,-14-2 16,5 1 0,11-1 0,-4 0-16,0 0-8,-12 0 24,14 0-8,2 0 16,-1-3-16,1 3 8,-16 0 0,15-3-16,1-2 40,-1 2 0,1-1-112,-16 4 88,14-5-176,0 0-344,0 1-529,-10-1-1223,-4 5 2272,16-5-9226,-16 5 9226</inkml:trace>
  <inkml:trace contextRef="#ctx0" brushRef="#br0" timeOffset="1">396 421 4472,'0'0'0,"-1"-3"2297,1 3-2297,0-3 1032,-2 0-88,2 3 49,0-3-1,0 3-992,0 0 920,0-3-64,0 3-192,0 0-128,0 0-536,0 0 481,0 0-73,0 0-24,0 0-40,0 0-1961,0 0 3546,0 0-1649,0 0-72,0 0-64,0 0-2705,0 0 5242,0 3-2617,0 3 24,3 0 32,-3-6-120,3 14 104,1-9 8,-1 12-24,0-2-16,-3-15-72,3 16 96,0-1-8,2 4-8,-2-2-8,-3-17-72,3 17 48,0 0 0,-3 0-16,3 0 64,-3-17-96,0 17 32,3 2 16,-3 0 0,0-2-48,0-17 0,0 18 56,0-1-56,0-3 64,0-1-40,0-13-24,0 4 48,0 1 16,0-4 8,0 1 136,0-2-208,0 0 264,0 0 57,0-3-41,0-2-120,0 5-160,-1-17 112,-4 2-64,0-2 0,1-4 16,4 21-64,-5-21 48,-1-1-8,1-1-40,0 0 40,5 23-40,-4-22 24,2 0-24,-1 0 32,2 1 0,1 21-32,-2-22 24,2 2 8,0 0-8,0 3-8,0 17-16,0-14 0,0 1-24,3 9 32,0-10-8,-3 14 0,3-3 0,-3 3-32,3 0-8,-3 0 40,4 0-24,-1 1 48,1 2 16,9 2-16,-13-5-24,3 12 48,1-6-56,1 8-8,9-1 56,-14-13-40,5 14 0,9-2 8,-10 4 16,12-2-32,-16-14 8,5 12 0,10 4 24,-10-2-16,12 1 32,-17-15-40,4 16 48,13-1-32,-12 1-16,11-1 24,-16-15-24,3 16 0,11-4 40,-11 0-40,9-7 0,-12-5 0,3 14 0,2-11-16,0 2 16,-1-1 16,-4-4-16,5 2 8,-2-1-16,0-1 56,-3 0 0,0 0-48,3 0 112,-3-3 80,3-9 16,-3 9-8,0 3-200,0-16 184,0 4-48,0-2-40,0-3-32,0 17-64,-1-19 32,-1-1 24,-1-2 8,0 1-24,3 21-40,-5-25 48,2 0-32,0-1 40,0-1-48,3 27-8,-3-23-64,1 1 48,1 5 8,-1 2-8,2 15 16,-1-14 80,-1 9-104,2-9-72,0 11-8,0 3 104,0-3-256,0 3-104,0-3-248,0 3-352,0 0 960,0 0-1481,0 0-527,0 0-809,3 0-4912,-3 0 7729,0 0 0</inkml:trace>
  <inkml:trace contextRef="#ctx0" brushRef="#br0" timeOffset="2">793 300 7009,'0'0'0,"0"0"0,0 5 1536,0 1-399,0 6 79,3-5-16,-3-7-1200,0 1 904,4 1-312,-4-1-184,0-1-167,0 0-241,0 0 200,0 0-16,0 0-8,3 0 40,-3 0-216,0 2 264,0-1 88,0 1 48,3 3 16,-3-5-416,0 4 400,0 10-104,3-8-64,-3 13-32,0-19-200,3 14 144,-3 2-16,0 4-56,3 0-16,-3-20-56,0 22 72,0 1-56,0 2 40,0-2-40,0-23-16,0 22-64,0-4 32,0 1-64,3-2-160,-3-17 256,0 14-584,3-2-800,-3-7-1249,3-2-5056,-3-3 7689,0 0 0</inkml:trace>
  <inkml:trace contextRef="#ctx0" brushRef="#br0" timeOffset="3">1113 280 5553,'0'0'0,"0"-14"2224,0 2-848,0 7-175,0-12-57,0 17-1144,0 0 1016,0 0-176,3-3-79,-3 3-105,0 0-656,0 0 696,0 0-16,0 0-48,0 0-32,0 0-3208,0 0 5712,0 0-2696,-2 0-48,1 0-23,1 0-337,-3 0 232,0 0-56,-2 1-72,0 1-64,5-2-40,-6 3 64,0 2-16,0-1 40,-7 1-24,13-5-64,-4 6 96,-9-1 32,9 7-16,-3-7-16,7-5-96,-12 5 64,7 7-16,1-7-8,-3 1 40,7-6-80,-4 6 24,-1-1-16,4-1-32,-3 1 16,4-5 8,-1 3-40,1-1-24,0-1-40,0 1-32,0-2 136,0 1-152,0 1-8,5-2 24,-1 0 0,-4 0 136,14 0-48,-9 0 8,10 0 40,-2 0-8,-13 0 8,12-3-24,2 3-16,0 0 0,0 0-8,-14 0 48,14 3-48,0 2 16,0-1-24,-2 9-16,-12-13 72,14 4-72,-9 2 24,10 8 24,-11-9 24,-4-5 0,4 16 16,1-10-16,0 8 32,-5-8 56,0-6-88,0 14 136,0-2 24,-2-7 0,-3 10 24,5-15-184,-12 7 136,6 7 24,-11-10-8,3 9-40,14-13-112,-16 3 152,-1 3-24,-2 0 0,1-1-16,18-5-112,-20 4 80,1 0-32,2-3-48,2-1-24,15 0 24,-13 0-128,7-12-176,-6 9-264,8-11-584,4 14 1152,-3-5-1961,-3-20-1736,5 13-4240,1 12 7937</inkml:trace>
  <inkml:trace contextRef="#ctx0" brushRef="#br0" timeOffset="4">1366 305 6321,'0'0'0,"-2"-16"1304,0 12-152,2 4-1152,-1-19 1073,-1 7-97,-1 12-224,2-13-128,1 13-624,-2-3 632,1 0-48,-2-2 0,-1 1-87,4 4-497,-3-5 392,2 0 8,-2 1-104,-2-1 16,5 5-312,-3-4 328,0 0-80,0 1-32,1 0 0,2 3-216,-3-3 184,2 0-24,-1 3-16,0-3-40,2 3-104,0 0 80,0 0-16,0 0-80,0 0-112,-1 0 248,1 0-136,0 0 64,0 0-48,0 0 48,0 1 80,5 3-112,-2 0 32,-3-4-48,4 5 64,1 0-48,0-1 64,-1-1-40,-4-3-40,5 3-16,7 0 40,-9 1 48,2-3-80,-5-1 8,14 2 8,-9-1 32,9-1-40,-10 0 96,-4 0-96,14 0 128,-11-4-64,10-1 8,-10-9-24,-3 14-48,14-3 97,-10-10-41,12 10 8,-11-12 8,-5 15-72,14-5 40,-11-9 16,9 10 8,-9-10-40,-3 14-24,3-3 0,0-2 48,0 2 24,-3 3 24,0 0-96,4-3 160,-4 3 32,0 0 16,0 0-8,0 0-200,0 1 200,0 2-96,0 2-16,-2 0-56,2-5-32,-5 6-24,2 6 64,-1-7 0,-1 12-16,5-17-24,-6 14 48,0 1-48,1 1-24,-1 1 24,6-17 0,-7 15 40,-5 3 0,9 2 8,-9 1 0,12-21-48,-4 22 40,-8 1-40,7-2 24,-1-3 8,6-18-32,-12 17-32,7-1 48,-1-4-56,0 1 32,6-13 8,-5 4-32,0 2 24,1-1-16,1-2-32,3-3 56,-3 2-48,1-2-16,0 0 0,1 0 0,1 0 64,-2 0-64,-1 0-8,0-3 32,0-2-8,3 5 48,-3-3-56,0 0 24,0 0 8,1 0-16,2 3 40,-1-4-64,-1 1 40,1 3 8,1 0 8,0 0 8,0 0-16,0 0-32,0 0-40,0 0 0,0 0 328,0 0-528,0 0 224,0 0 40,3 0-8,-3 0 32,3 0-24,0 0 8,2 0-8,7 0 64,-12 0-40,3 0-16,2 2 0,10-1 48,-10 3-48,-5-4 16,14 4 24,-10 1-24,10-1 40,-9 1-32,-5-5-8,14 3-8,-9 0 16,13 0-32,-5-1 24,-13-2 0,4 2 40,15-2-8,-14 0 48,10 0 16,-15 0-96,5-4 88,9 0 16,-11-10 8,9 9-40,-12 5-72,3-14 72,2 0-56,0 0 0,-1-1-56,-4 15 40,5-16-224,-2-1-432,0 2-841,-3-2-1391,0 17 2888,0-17-8730,0 17 8730</inkml:trace>
  <inkml:trace contextRef="#ctx0" brushRef="#br0" timeOffset="5">1907 99 8393,'0'0'0,"0"-3"1393,0 3-113,0 0-1280,0-4 1312,0 1-208,0 0-199,0 3-177,0 0-728,0-3 616,0 0-24,-2 0-16,1 0-32,1 3-544,-3 0 536,-1-3 16,1 3-39,0 0-25,3 0-488,-4 0 424,1 0-88,-2 0-80,0 0-32,5 0-224,-4 1 160,-3 1-96,-5-1 8,7 1-48,5-2-24,-6 5 16,-6-1 8,7 1-8,-7 0-8,12-5-8,-5 6-8,-9 0 8,8 8-16,-8-9 8,14-5 8,-5 6 8,-7 9-16,7-9 8,-1 10 0,6-16 0,-6 12-56,0 1 56,1 1-8,2-2-48,3-12 56,-2 14 16,1-2-56,1 1-40,0-1 32,0-12 48,0 13-40,4 1 16,1-2 8,0 0 8,-5-12 8,15 5-64,-12 11-16,13-10 32,-12 8 8,-4-14 40,17 4-72,-12 3 48,14-3-32,-7-1 16,-12-3 40,13 2 16,-1-2-64,0 0-8,2 0 0,-14 0 56,14-5-64,0-9-40,-1 11-80,-1-11-88,-12 14 272,5-4-496,12-10-409,-14 9-687,2-9-1257,-5 14 2849,4-3-8033,-4 3 8033</inkml:trace>
  <inkml:trace contextRef="#ctx0" brushRef="#br0" timeOffset="6">2084 111 3296,'0'0'0,"-2"0"3161,2-3-1793,-2 0-264,2 3-191,0-3-209,0 3-704,0 0 528,0-3-40,0 0 24,0-1 64,0 4-576,4-3 624,-1 0-16,-3-1 25,3-1-105,-3 5-528,0-3 456,3 0-64,0 0-88,2 0-24,-5 3-280,3-4 216,1 0 0,1-1-8,0 2-72,-5 3-136,4-5 168,9-9-64,-10 11-24,9-1-8,-12 4-72,3-5 48,10 0 0,-10 1-24,2-1 8,-5 5-32,12-3 48,-12 3 8,3 0 56,0 0 16,-3 0-128,3 1 72,-3 3 40,0 0 8,0 10 48,0-14-168,0 6 169,0 11-33,-1-1-80,-2 1-8,3-17-48,-7 19 24,-7 1-8,10 1 32,-12 1-16,16-22-32,-6 23-80,-9 2 64,2-1-8,1-1-24,12-23 48,-13 20 120,-1 0-80,2-3 32,6 0-32,6-17-40,-16 14-24,13-9 32,-2 1-16,4-1 8,1-5 0,-2 3 8,1-2-16,1 1-32,0-2-8,0 0 48,0 0-120,0 0 8,0 0 0,0-3 40,0 3 72,3 0-8,0-3 16,-3 0 8,3 3-16,-3 0 0,3-4 0,0 1 0,0 3 8,1-3-16,-4 3 8,3 0 8,0 0-8,0 0-8,0 0 32,-3 0-24,3 0 0,0 0 8,0 0-8,2 0 16,-5 0-16,5 2 48,7-1-48,-9-1-16,2 0 8,-5 0 8,15 0-24,-10 0 24,9 0 32,-2 0-8,-12 0-24,14-4 40,0 1 24,2-2 16,-2-7-8,-14 12-72,14-4 88,0 1-40,-10-1-8,13 1-40,-17 3 0,3-3-64,10-2 40,-10 0-64,0 1-80,-3 4 168,5-5-377,-1 0-751,-1 2-1368,-3-1-6090,0 4 8586</inkml:trace>
  <inkml:trace contextRef="#ctx0" brushRef="#br0" timeOffset="7">995 1032 7057,'0'0'0,"0"0"1504,0 0-215,0 0-57,3 0-152,-3-3-216,0 0-184,3 0-159,-3 3-521,0 0 384,0 0-72,0 0 24,0 0-24,0 0-1656,0 0 3040,0 1-1368,0 1-72,0 1-40,0-3-216,0 5 160,0 7-32,3-6 8,-3 11-48,0-17-88,0 14 104,3 2-16,-3 2-48,0 1 16,0-19-56,3 22 32,-3-1-40,4 0-8,-4 0 8,0-21 8,0 20-32,3-2-40,-3-1-48,0-3-136,0-14 256,0 14-360,3-8-288,-3 6-456,3-10-457,-3-2 1561,0 1-2056,0-1-729,-2 0-2648,2 0 5433</inkml:trace>
  <inkml:trace contextRef="#ctx0" brushRef="#br0" timeOffset="8">862 1040 7617,'0'0'0,"0"0"0,0 0 1320,0 0-231,0 1 199,0 4 48,0-3-288,0-2-1048,0 3 737,0-2-169,0 1-72,0-1-40,0-1-456,0 0 360,0 0-32,0 0-96,0 2 32,0-2-264,4 0 304,-1 0 0,2 0 64,9 0-32,-14 0-336,3 0 313,11 0-25,-2-3-40,2 0-56,-14 3-192,16-5 168,-1-9-32,1 11-80,1-12-16,-17 15-40,17-5 40,0-11-32,2 13 32,-2-9-16,-17 12-24,15-3-24,-1-2-40,0 0-24,-9 2-48,-5 3 136,17-4-296,-12 1-256,10 3-465,-12 0-839,-3 0 1856,3 0-3153,2 0-4536,-5 0 7689</inkml:trace>
  <inkml:trace contextRef="#ctx0" brushRef="#br0" timeOffset="9">1268 1049 7753,'0'0'0,"-2"0"752,2 0 129,0 0-881,-1 2 984,1-1-40,-2-1-72,1 0-120,1 0-752,-2 0 672,1 0-31,-3 0-41,1 0-72,3 0-528,-3 2 536,0-1-48,0-1-96,0 2 0,3-2-392,-5 2 328,2-1-48,-1 1 0,-1-1-24,5-1-256,-5 3 216,1 2 1,-1 0-49,0-1-8,5-4-160,-4 5 136,-1 7-16,0-9-8,1 10-64,4-13-48,-5 4 96,0 10-8,2-7 0,0 7 16,3-14-104,-1 4 72,-1 12-32,1-12-16,1 13-24,0-17 0,0 13 8,3-9-8,1 12 16,1-11-16,-5-5 0,15 6-24,-11 0 32,13 0 8,-3-1 8,-14-5-24,14 1 8,4 1 8,-1 0 0,2-2 8,-19 0-24,20 0 48,0-4-24,-1 0 0,1-12 16,-20 16-40,18-12 24,0-1-24,-4 0 48,-2-3-32,-12 16-16,5-14 0,9-1 88,-11 2-48,0-1 0,-3 14-40,0-12 72,0-1-8,0 1-16,-2-2-48,2 14 0,-4-14 64,-9 2-64,7-1 32,-10 9 80,16 4-112,-12-16 24,-4 13 40,-1-2-8,0 1-48,17 4-8,-18-3 56,-1 3-48,1 1 32,0 4-16,18-5-24,-18 4 0,2 3 16,1-1-32,2 6 8,13-12 8,-6 3-56,-6 4-32,9-1-56,-2 6-112,5-12 256,-1 3-488,-1 2-296,2 0-633,0 1-991,0-6 2408,0 4-5121,3 3-1697,-3-7 6818</inkml:trace>
  <inkml:trace contextRef="#ctx0" brushRef="#br0" timeOffset="10">1623 784 6649,'0'0'0,"0"0"1736,0-3-495,0 0-81,0 3-88,0 0-1072,0-3 936,0 3-128,0 0-87,0 0-161,0 0-560,0 0 456,0 0-48,0 0-8,0 1 40,0-1-440,0 2 448,3-1-80,-3 2-104,0 1-80,0-4-184,0 4 168,0 1-48,3 0 8,-3-1-16,0-4-112,3 6 80,-3 1 16,3 5-8,1-7 17,-4-5-105,3 12 88,0-6 56,0 8-24,-3-1-32,0-13-88,3 12 136,0 2-112,0 0 72,0 0-72,-3-14-24,0 15-8,3 1 8,0-1-40,1-1 40,-4-14 0,0 14 0,3-1-24,0-7 0,0 8-40,-3-14 64,3 5-104,0-1-152,-3 1-313,3-4-231,-3-1 800,3 2-1272,0-2-680,-3 0-665,0-3-4440,0 3 7057,0 0 0</inkml:trace>
  <inkml:trace contextRef="#ctx0" brushRef="#br0" timeOffset="11">1747 1274 12394,'0'0'0,"0"3"1024,0-3-1024,0 3 921,-1 2 63,1-4-160,0 1-312,0-2-512,0 2 240,0-2-176,0 0-72,0-4-128,0 4 136,3-3-336,1 0-864,-4-17-1953,0 17-4208,0 3 7361,0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18.511"/>
    </inkml:context>
    <inkml:brush xml:id="br0">
      <inkml:brushProperty name="width" value="0.05" units="cm"/>
      <inkml:brushProperty name="height" value="0.05" units="cm"/>
    </inkml:brush>
  </inkml:definitions>
  <inkml:trace contextRef="#ctx0" brushRef="#br0">2 461 5649,'0'0'0,"0"0"1944,-1 0-816,1 0-199,0 0-929,0 0 912,0 0-120,0 0-56,0 0-24,0 0-3864,0 0 6968,0-3-3143,0 3-57,0 0-64,0 0-552,0 0 496,0 0-88,0 0-96,0 2-56,0-2-256,0 1 144,0-1-64,3 0-40,0 0-24,-3 0-16,3 2 8,2 1 8,10 0 16,-10 2-8,-5-5-24,18 4 8,-4-1 8,0 2-8,2 0-8,-16-5 0,18 6 24,3 0 0,-1 7-8,0-9 24,-20-4-40,20 6 16,2 7 32,-2-9-8,2 9 24,-22-13-64,21 5 80,1 8-24,0-8-32,-2 11 48,-20-16-72,22 6 32,-2 9 8,2-2 16,-2-1-32,-20-12-24,18 13 24,1-1 0,-2-6-24,-2 10 16,-15-16-16,14 6 8,0 8 16,0-10-24,0 9 8,-14-13-8,14 3 0,-9 2 16,13 1-16,-13-2-16,-5-4 16,14 5 0,-9 0-8,-1-1 8,9 1 24,-13-5-24,0 3 24,3 0 24,0-1 32,0-1-64,-3-1-16,3 2 8,0 0 56,-3-1-56,3-1 40,-3 0-48,0 0 64,4 0-32,-4 0 32,0 0 16,0 0-80,0 0 120,0-3 89,0 3 7,0-3 32,0 3-248,0-3 256,0 0-56,0-2-16,-2 0-56,2 5-128,-2-12 88,1 9-16,-2-11-8,0 9-16,3 5-48,-5-15 64,0 2 16,1-1-48,-1-1 8,5 15-40,-12-17 16,7-3-16,-1-2 24,-7 0 16,13 22-40,-4-23 8,-10-2 32,8 2-56,-8-2 56,14 25-40,-5-25 56,-9-1-32,8-2-16,-8 2-8,14 26 0,-6-30 16,-10 1 24,10 1-16,-10-2 24,16 30-48,-12-29 32,6-1-24,-10 1 8,10 1-8,6 28-8,-17-26 0,11 1 40,-8 3 16,9 4-48,5 18-8,-6-16 40,0 4-16,0 7 0,1-9 8,5 14-32,-5-3 0,1 0-56,2 0-48,1 3-56,1 0 160,-2 0-336,0 0-456,2 0-561,0 0-775,0 0 2128,0 0-3033,0 0-4728,0 0 7761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18.512"/>
    </inkml:context>
    <inkml:brush xml:id="br0">
      <inkml:brushProperty name="width" value="0.05" units="cm"/>
      <inkml:brushProperty name="height" value="0.05" units="cm"/>
    </inkml:brush>
  </inkml:definitions>
  <inkml:trace contextRef="#ctx0" brushRef="#br0">3375 1908 3872,'0'0'0,"0"0"472,0 0-472,0 0 160,0 0 121,0 0 183,0 0 176,0 0-2185,3 0 3850,0-3-1737,1 3-80,-1-3-16,-3 3-472,4-5 424,9 0 16,-9-9 1,10 11-33,-14 3-408,5-12 400,14 7-24,-7-13-16,0 4 24,-12 14-384,14-14 440,2-3 32,-2-2 48,0-1-8,-14 20-512,15-20 488,-1-4-71,2-2-9,-1-2-96,-15 28-312,16-29 312,-2-2-16,-2-3-16,-7-2 24,-5 36-304,15-34 304,-10 0 0,7 1 8,-9 1-8,-3 32-304,4-31 256,-1-2-40,0-1-56,0-3 8,-3 37-168,0-36 168,0-4-8,0-1-40,0-2-15,0 43-105,-3-45 88,-2-3 32,-7-2 24,7 1 16,5 49-160,-17-52 160,1 3-32,-1-1-8,-3-1 16,20 51-136,-25-48 160,-1-2 40,-3 4-32,-2-2 8,31 48-176,-35-45 192,0 4 24,-6 3-8,-2 2-32,43 36-176,-46-36 208,-4 4-40,-3 1 24,-1 1 88,54 30-280,-57-28 144,-1 0-8,-2 4-32,-1-1-120,61 25 16,-63-20 40,-2 1-40,-2 4 16,-5 1 128,72 14-144,-75-16 80,0 4 24,-2 7-64,1-7-24,76 12-16,-76 0 56,0-3-16,0-1 56,3 4-56,73 0-40,-75 0 24,2 0-8,-1 5-32,-2 11 16,76-16 0,-82 15 0,-2 4 16,-3 2-8,2 4-8,85-25 0,-85 33-24,2-1-16,3 7-16,-1 5-24,81-44 80,-76 43-40,0 5-16,3 3 8,2 0 8,71-51 40,-71 58-40,1 1-16,0 3 16,3 0 0,67-62 40,-62 63-80,3 2 24,5 4-48,5 0 16,49-69 88,-47 73-32,7 0-8,4 2 40,5 1 32,31-76-32,-25 76-40,2 1 0,4 4-24,5-2 24,14-79 40,-6 81-72,0-1 40,3-1-8,3 0-32,0-79 72,4 81-112,15-3-24,0-1 24,6 1-32,-25-78 144,29 74-48,5 0-8,6-4-8,4 0 24,-44-70 40,49 65-8,7-1-24,3-5 8,5-5 0,-64-54 24,70 48-64,1-5 16,3-4 16,1-3-16,-75-36 48,74 31-24,4 0 24,1-3-24,1-2 8,-80-26 16,83 23 64,0-1-16,3-6-16,2-4 56,-88-12-88,88 2 24,4-2-24,-4-4 40,-2-16-64,-86 20 24,83-23-32,1-6 32,0-6-24,3-6 0,-87 41 24,85-44 16,3-2-16,-1-4 0,2 0 32,-89 50-32,86-49 0,-2 2-8,-6-1 8,-7 3-16,-71 45 16,62-43-8,-3 3-32,-6 2-448,-5 6-1761,-48 32 2249,40-34-9962,-40 34 9962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28"/>
    </inkml:context>
    <inkml:brush xml:id="br0">
      <inkml:brushProperty name="width" value="0.05" units="cm"/>
      <inkml:brushProperty name="height" value="0.05" units="cm"/>
    </inkml:brush>
  </inkml:definitions>
  <inkml:trace contextRef="#ctx0" brushRef="#br0">87 85 760,'0'0'0,"0"0"0,-1 0 456,-2-3-160,-2 3 24,0-3 32,5 3-352,0 0 536,0-3 200,0 3 208,0-3 153,0 3-1097,-1 0 864,1 0-160,0 0-192,0 0-112,0 0-400,0 0 336,0 0-24,0 0 0,0 0-32,0 0-1520,0 0 2777,0 0-1209,-2 0 64,2 0 48,0 0-440,0 0 472,-1 0-40,1 0-64,-2 0-88,2 0-280,-1 1 208,-1 1-72,1 1-56,-1 0-8,2-3-72,-1 5 32,-3-2-8,3 2 8,-1-1-24,2-4-8,-1 13 32,-1-9-8,1 12-16,-1-2 32,2-14-40,-1 15 32,-1 4-16,0 1-16,1 2 24,1-22-24,-3 21 8,0 3 0,0-1 32,0 2-48,3-25 8,-5 25 24,2-2 0,-2-1 16,0-2 0,5-20-40,-3 17 24,0-2-32,2-2-8,-1-9-24,2-4 40,-1 5-56,1 0-24,0-4-16,0-1-160,0 0 256,0 0-496,0 0-192,0-12-128,0 7 80,0 5 736,0-17-577,0 3 193,3 0 160,-3 2 72,0 12 152,3-14-32,-3 0 40,0 0 0,0 0 24,0 14-32,0-12 56,0-1-16,0 9 16,3-10 24,-3 14-80,0-4 72,0 0 0,3-9 0,-3 10 24,0 3-96,3-3 152,0 0 65,-3 3 79,0 0-8,0 0-288,3 0 240,-3 0-64,0 0-88,3 0-40,-3 0-48,0 0 72,4 0 56,-1 0 40,-3 0 0,0 0-168,3 2 176,0-1-24,0 4-48,2-2-8,-5-3-96,4 5 56,1-1-16,7 1 32,-9 1-8,-3-6-64,5 5 16,11-1 24,-12 1-24,10-2-24,-14-3 8,5 2 64,10-2 0,-10 0-16,14 0 40,-19 0-88,4 0 64,13-3 32,-12-2-24,10 0-8,-15 5-64,5-12 56,9 9-8,-9-2 8,7 0 8,-12 5-64,3-13 80,10 9 0,-10-10 48,1 10-32,-4 4-96,5-14 112,0 9 16,-1-12 0,-1 3-48,-3 14-80,4-14 96,-4-1-32,3-1-56,-3 1 0,0 15-8,3-16 24,-3 1-16,3-1-8,-3 2 32,0 14-32,3-14-16,-3 2 32,3-1 16,-3 9 72,0 4-104,0-13 89,0 10 31,0 0 8,0 0 64,0 3-192,0-3 312,0 3 64,0 0 56,0 0-88,0 0-344,0 0 256,0 0-104,-1 0-88,-1 5-16,2-5-48,-3 4 24,0 10 8,-2-8-8,0 10-40,5-16 16,-3 5 0,0 12 0,0-5 16,0 1-8,3-13-8,-2 12 16,-1 2-16,2 3-16,-1 0 48,2-17-32,-1 20 16,-1 0 8,1 0 0,-1 2-16,2-22-8,-1 20 32,-3 0-8,3 2-24,-2-2 16,3-20-16,-5 21 8,2-3 0,-2 1 32,1-4-56,4-15 16,-5 17 40,0-1-24,2-4-24,0-6 8,3-6 0,-1 16-72,-2-13 16,1 3 24,0-1-48,2-5 80,0 5-48,0-1-8,-1-2-56,1-1 0,0-1 112,0 0-256,0 0-288,0 0-432,0 0-601,0 0 4930,0 0-8882,3-3 1112,0-1-104,-3 4 4521</inkml:trace>
  <inkml:trace contextRef="#ctx0" brushRef="#br0" timeOffset="1">438 191 544,'0'0'0,"0"0"0,0 0 624,0-3 416,0 0 328,3 3 137,-3 0-1505,0-4 1296,0 1-472,0 0-72,0 3-24,0 0-728,0-3 697,0 3-73,0 0-24,0-3-48,0 3-552,0 0 512,0 0-56,0 0-48,0 0-8,0 0-2176,0 0 3864,0 0-1832,0 0-96,0 0-144,0 0-2536,0 0 4968,0 0-2536,0 0-48,0 0 88,0 0-2128,0 0 4376,0 2-2088,0 2 80,0 1 24,0-5-216,0 5 273,-2-1-17,1 2-16,-1 1 8,2-7-248,-3 12 208,0-7 32,-1 7 24,-1-6-24,5-6-240,-5 16 224,1-10-80,0 9-32,0-2-32,4-13-80,-5 6 56,1 11 40,-1-4-48,0-7 48,5-6-96,-4 17 72,-1-5-48,2 1 0,-2-1-48,5-12 24,-3 12-16,1 2 40,-1 0-24,2 0 0,1-14 0,-2 7-24,1 8-16,1-10 0,0 1-16,0-6 56,0 6-120,3-1-16,1-4 0,10-1 32,-14 0 104,5 0-48,12 0 88,-1-4-24,-1-1 24,-15 5-40,16-14 16,1 11 0,0-2-16,1-7 0,-18 12 0,19 0-16,0-5 16,-1 1-16,-1 0-32,-17 4 48,14-3-24,0 0-16,-9 3-16,10 0-96,-15 0 152,3 0-176,2 0-160,0 0-560,-1 2-833,-4-2 1729,0 0-2416,4 1-4018,-4-1 6434</inkml:trace>
  <inkml:trace contextRef="#ctx0" brushRef="#br0" timeOffset="2">432 256 1040,'0'0'0,"-2"1"960,2 3 24,0-4-984,-1 4 984,1-2-31,-2 1 7,2-2-40,0-1-920,-1 2 896,1-1-192,0 1-88,0 0-111,0-2-505,0 1 384,0 1-56,0-1-56,0 1-16,0-2-256,0 0 208,0 1 16,3-1 8,0 0-8,-3 0-224,3 0 216,1 0 8,1 0-64,8 0 8,-13 0-168,4 0 136,9 0-40,-9 0-16,13 0-32,-17 0-48,13 0 80,-9 0-56,13 0-8,-12 0 24,-5 0-40,16 0-16,-12-3 56,10 3-40,-9-3-32,-5 3 32,12 0-32,-12 0-24,5-3-152,-2 3-488,-3 0 696,3-3-1296,-3 0-529,19 7-2968,-19-4 4793</inkml:trace>
  <inkml:trace contextRef="#ctx0" brushRef="#br0" timeOffset="3">432 98 2704,'0'0'0,"-2"0"2273,1 0-1049,1-3-416,0 3-160,0 0-136,0 0-96,0 0-64,0 0-96,0 0-39,0 0-217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32"/>
    </inkml:context>
    <inkml:brush xml:id="br0">
      <inkml:brushProperty name="width" value="0.05" units="cm"/>
      <inkml:brushProperty name="height" value="0.05" units="cm"/>
    </inkml:brush>
  </inkml:definitions>
  <inkml:trace contextRef="#ctx0" brushRef="#br0">28 5 2024,'0'0'0,"-4"0"1384,-3 2-232,-5 0-127,12-2-1025,-3 3 536,1-2-320,2 1-80,0-1-24,0-1-112,0 0 176,0 0 80,0 0 144,0 0 200,0 0-2032,4 0 3672,-1 0-1215,-3 0 111,3 0-24,-3 0-1112,0 0 1048,0 0-151,0 0-201,0 0-120,0 0-3793,0 0 6810,0 0-3369,3 0-56,-3 0-48,0 0-120,3 2 48,2-1-40,-1 1 0,10-1 40,-14-1-48,5 2 8,10 0 32,-2-1-16,2-1-48,-15 0 24,14 0 0,3 0-48,-1-5-56,1 2-16,-17 3 120,17-3-232,0-1-96,-2 1-272,-1-1-689,-14 4 1289,13-4-2240,12 5-4457,-25-1 6697</inkml:trace>
  <inkml:trace contextRef="#ctx0" brushRef="#br0" timeOffset="1">486 43 2528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52"/>
    </inkml:context>
    <inkml:brush xml:id="br0">
      <inkml:brushProperty name="width" value="0.05" units="cm"/>
      <inkml:brushProperty name="height" value="0.05" units="cm"/>
    </inkml:brush>
  </inkml:definitions>
  <inkml:trace contextRef="#ctx0" brushRef="#br0">29 552 4793,'0'0'0,"-5"0"1952,-1 0-704,6 0-1248,-13 0 848,10 0-271,2 0-113,1 0-184,0 0-280,0 0 136,0 0-24,0 0-56,0 2 24,0-2-80,0 0 112,4 1 56,1 2-48,0 0 32,-5-3-152,12 5 168,-9 0-32,14-2 8,-3 0-24,-14-3-120,17 5 128,2-4-24,-2 2 24,5-1 24,-22-2-152,23 0 88,0 0 0,5 0 40,0 0-16,-28 0-112,29 0 160,2-5 56,3 0-56,1 1 56,-35 4-216,35-14 184,2 11-56,2-2 48,0 0-88,-39 5-88,40-4 104,1-1 9,-1 1-25,-1-9 40,-39 13-128,39 0 56,-1-3 8,1 0 8,1 3-40,-40 0-32,41 0 128,1-3-64,-1 0-40,3 0 32,-44 3-56,45-5-32,-2 0 104,1 2 16,-7 0 0,-37 3-88,36-3 96,-2 3-8,-2-3-16,1 3 48,-33 0-120,31 0 216,0 0-40,-3 0 0,0 0-16,-28 0-160,24-3 96,1 3 64,0 0 72,1 0-16,-26 0-216,24 1 128,1 1-48,-2-1 8,3 1 40,-26-2-128,26 3 176,2 2 16,0-2-40,2-2 32,-30-1-184,29 2 168,1-2-32,-1 0-16,-1 0 0,-28 0-120,28-5 120,-2 1-15,-1-1-17,2-7-32,-27 12-56,21 0-24,1-5 80,-2 0 0,-1 1-80,-19 4 24,17-3-24,-2 3-16,-1-4-177,0 4-415,-14 0 632,14 0-1560,-9 0-1073,12 2-5176,-17-2 7809</inkml:trace>
  <inkml:trace contextRef="#ctx0" brushRef="#br0" timeOffset="1">2479 199 1976,'0'0'0,"-3"0"2040,-10 0-687,13 0-1353,-6-4 976,-10 4-128,15-3-256,-4 0-72,5 3-520,-6 0 400,0 0-96,0 0-120,-1 0-64,7 0-120,-12 0 105,7 2 15,-1-1 0,-6 2 16,12-3-136,-5 5 136,-9-2-40,8 2 32,-8 0 16,14-5-144,-6 4 168,-8 1 40,8-1 64,-10 1-24,16-5-248,-4 6 264,-12 1 24,10 6-8,-11-8 8,17-5-288,-6 6 232,-10 8-48,11-9-24,-10 9-48,15-14-112,-6 5 88,-8 10 8,9-10-40,-1 9 32,6-14-88,-13 6 112,10 11-24,-1-5 24,-1-7 8,5-5-120,-5 16 104,1-4 8,1-6-31,0 13-1,3-19-80,-4 14 40,1 0 0,2 1-8,-1 1 24,2-16-56,-1 17 32,1-2-32,0 1-16,3-1 40,-3-15-24,3 14-8,2 2 16,-1-1 0,10-1-56,-14-14 48,3 14 8,11 3 16,-9-1 8,10-2 0,-15-14-32,13 14 0,-1-2 0,1 0 0,1 2 8,-14-14-8,13 13 8,3-1-16,0 1 40,1-1 8,-17-12-40,17 12 56,0 1 16,0-7-16,0 8 0,-17-14-56,18 5 64,-1 1-24,4 6 0,-3-9 16,-18-3-56,22 5 56,1 0 8,0-2 8,1-2-32,-24-1-40,25 2 0,-1-1-24,0 1-8,0-1 8,-24-1 24,24 2 32,-1-2 24,0 0 16,2-3 32,-25 3-104,26-5 72,1 1 64,1-9-72,-5 10 24,-23 3-88,25-12 56,-2 7 8,3-10 8,1 2-40,-27 13-32,28-14 48,0 0-64,3-1 40,-2-1 0,-29 16-24,26-14 24,-1-1-8,-6 1 32,-1-3 0,-18 17-48,17-16 112,-1-1 32,-2 2 24,-2-2 48,-12 17-216,5-16 232,0-1-8,9 0-32,-14 0-16,0 17-176,4-20 128,1 0-16,-2-2-8,0 0-48,-3 22-56,3-22 72,0 1 24,-3-4-48,0 0-8,0 25-40,0-26 56,0 1 32,-4 2 16,-1-2 32,5 25-136,-12-25 121,7 0 63,-12 0 8,4 4 64,13 21-256,-17-24 264,-1 4-72,-2 0 32,-4 0 16,24 20-240,-24-20 192,-6 0-16,-4 3-24,-3 1-24,37 16-128,-37-5 104,-4-7 0,-1 12-64,-1 0 0,43 0-40,-47 0-16,-1 2 40,-1 2-64,-1 12 72,50-16-32,-50 12 48,1 2-48,1 3-112,3 0-288,45-17 400,-42 19-648,3 1-392,5 0-457,6-1-607,28-19 2104,-25 15-2857,10 2-4320,15-17 7177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34"/>
    </inkml:context>
    <inkml:brush xml:id="br0">
      <inkml:brushProperty name="width" value="0.05" units="cm"/>
      <inkml:brushProperty name="height" value="0.05" units="cm"/>
    </inkml:brush>
  </inkml:definitions>
  <inkml:trace contextRef="#ctx0" brushRef="#br0">28 44 1872,'0'0'0,"13"-3"1264,-13 3-1264</inkml:trace>
  <inkml:trace contextRef="#ctx0" brushRef="#br0" timeOffset="1">42 28 2672,'0'0'0,"0"0"0,0-3 1840,0 0-255,0 0-513,-1 0-8,-1 3-48,2 0-1016,-1-3 897,-1 0-153,1 0-144,-1 3-80,2 0-520,-2-4 512,1 4 80,-1 0 0,2 0-15,0 0-577,0-3 552,-1 3-64,1 0-80,0 0-56,0 0-352,0 0 288,0 0-72,0 0-24,0 0-64,0 0-952,0 0 1744,0 0-864,0 0-48,0 0 32,0 0-1064,-2 2 2008,2-1-968,0 4-16,0-5 0,0 12 8,-1-5 16,1 11-32,-2-4 40,2-14-32,0 14 32,-1 2-8,1-2 16,0 1-8,0-15-32,-2 16 0,2 1 24,-1 0 0,-1-2-16,2-15-8,-2 14 16,1-1-16,-2 1 24,0-8-88,3-6 64,-2 14-8,1-10-32,-1 3-24,0 5 8,2-12 56,0 2-200,0-1-96,0 1-112,0-1-152,0-1 560,0 0-744,0 0-289,0 0-223,0 0-336,0 0 6217,0-3-10922,0-1 4616,0-10-1263,0 10-465,0 4 3409,0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36"/>
    </inkml:context>
    <inkml:brush xml:id="br0">
      <inkml:brushProperty name="width" value="0.05" units="cm"/>
      <inkml:brushProperty name="height" value="0.05" units="cm"/>
    </inkml:brush>
  </inkml:definitions>
  <inkml:trace contextRef="#ctx0" brushRef="#br0">191 71 2272,'0'0'0,"-1"0"872,-1 0-544,-1-3-120,3 3-208,-1 0 88,1-3-24,0-1 48,0 1 160,0 3-272,0-3 521,0 0 271,0 0 160,0 3 72,0 0-1024,0-3 960,0 3-136,0 0-119,0 0-153,0 0-552,0 0 408,0 0-16,0 0 32,0 0 24,0 0-2120,0 0 3808,0 0-1744,0 0-96,3 0-40,-3 0-256,0 0 208,3 0-24,2 0 25,7 0-1,-12 0-208,5 0 200,13 0 24,-2-3-32,2 0-72,-18 3-120,21-5 152,0-7-104,-1 9-24,2-2-8,-22 5-16,19-3-8,-1-2-16,-4 2 40,-1 0-16,-13 3 0,4 0-16,1 0 32,0 0 0,-2 0 40,-3 0-56,0 0 80,0 2 32,0-2 32,0 1 40,0-1-184,0 2 216,0-1 24,0 1-40,0-1-24,0-1-176,0 3 184,0-1-56,-2-1 16,1 1 24,1-2-168,-3 2 160,-1-1 56,3-1-40,-2 0-32,3 0-144,-2 2 144,-1-2-16,0 0-16,1 0 32,2 0-144,-1 1 73,-1 1-1,-1-1 8,2 1-88,1-2 8,-2 3 8,-1-1-32,2 2-24,-1-1 72,2-3-24,-2 5-48,1 1 24,-1-1 16,1 7 8,1-12 0,-2 5 8,1 7 16,-1-7-8,1 9-16,1-14 0,-2 12 8,0-6-8,1 13 16,-1-5-40,2-14 24,-3 6 0,2 13 0,-2-5 8,0 0 56,3-14-64,-4 14 0,1 0 8,-1-2-32,1 2-8,3-14 32,-4 12 8,1 1 16,0-8 40,0 7 8,3-12-72,-5 3 136,2 0-16,-1 2 64,-2-1 0,6-4-184,-7 4 168,-8 0-8,2 1 0,-1-1 16,14-4-176,-17 5 216,-3 0-16,0 1-56,-2 0-16,22-6-128,-23 6 88,-2 1-8,0-1 24,1-2-40,24-4-64,-24 5 64,4-3 0,5-2-24,1 0-32,14 0-8,-5 0-88,-1-3-168,1-1-432,4 0-656,1 4 1344,0-5-2577,3-12-1448,11 12-3760,-14 5 7785</inkml:trace>
  <inkml:trace contextRef="#ctx0" brushRef="#br0" timeOffset="1">464 396 1536,'0'0'0,"0"0"0,0 0 1432,0-3 0,0 3-191,0-3-393,0 3-848,0 0 608,0 0-136,0 0-104,0 0-56,0 0-2072,0 0 3840,0 0-1800,0 0-32,0 0 8,0 0-3120,0 0 5905,0 2-2865,0-2-24,0 1-24,0-1-128,0 2 184,0 1-24,0 2 56,0-1 0,0-4-216,0 6 192,0 1-16,0 5-40,-1-7-56,1-5-80,-2 12 112,1-7-24,-1 9 8,1-10 0,1-4-96,-3 13 8,-2-9 8,2 9-40,-2-8-72,5-5 96,-5 6-280,2 6-408,-1-9-576,2 3-2513,2-6 3777,-4 5-4033,4-5 4033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38"/>
    </inkml:context>
    <inkml:brush xml:id="br0">
      <inkml:brushProperty name="width" value="0.05" units="cm"/>
      <inkml:brushProperty name="height" value="0.05" units="cm"/>
    </inkml:brush>
  </inkml:definitions>
  <inkml:trace contextRef="#ctx0" brushRef="#br0">55 33 3104,'0'0'0,"0"0"0,-2 0 1769,-1 0-337,0-3-264,1 0-48,2 3-1120,-1 0 1161,-1 0-81,1-3-112,-1 3-120,2 0-848,0 0 720,-1 0-184,1 0-191,0 0-177,0 0-168,0 0 24,0 0-56,0 0-64,0 0 0,0 0 296,0 0-480,0 0 232,3 0 48,0 0 96,-3 0-96,12-3 96,-7-2-24,15 0 24,-6 1-40,-14 4-56,14-3 24,1-1 16,-2 4-16,-8 0 16,-5 0-40,15 0 24,-12 2 16,2 1 32,-1 2-40,-4-5-32,4 6 144,-1 0 24,0 8-8,-3-9 96,0-5-256,0 12 248,0-6-40,0 10 16,-2-4-40,2-12-184,-4 13 144,-3 1 0,-5-2-32,7 2 0,5-14-112,-14 14 72,8-9-8,-9 9 24,8-10-24,7-4-64,-17 5 48,11 0 72,-9-1-104,10-1 8,5-3-24,-12 2 72,7-1-48,-7-1 32,7 0 8,5 0-64,-5 0 24,-1-3 0,1 0-40,1 0 40,4 3-24,-3-3-32,1 3 8,1 0-24,-1 0-8,2 0 56,0 0-48,0 0-72,0 0 16,0 0-56,0 0 592,-2 0-1024,2 0 416,0 0 40,0 0 8,0 0 128,0 0-96,0 0 48,0 2 16,4-1-8,-4-1 40,3 5 0,0-1 0,1 1-8,10 0 0,-14-5 8,3 4-16,2 1-24,0 0 40,9 7 0,-14-12 0,3 3-24,1 3 48,1 7-24,9-9 8,-14-4-8,3 7 24,2 7-24,7-10 24,-9 9 8,-3-13-32,5 6 0,0 6 0,-1-7 0,1 0-16,-5-5 16,5 4-8,-2 1 32,1 0-56,-1-4-40,-3-1 72,4 3-112,0-1-120,-1-1-120,2-1-336,-5 0 688,5 0-1097,-1 0-743,-1-4-440,25 5-3210,-28-1 5490,0 0 0</inkml:trace>
  <inkml:trace contextRef="#ctx0" brushRef="#br0" timeOffset="1">408 64 1296,'0'0'0,"0"0"304,0 0-304,0 0 80,0 0-72,0 0-32,0 2 136,0-2-112,0 3 264,-1 1 144,-1 1 152,1 0 152,1-5-712,-2 6 912,-1-1 65,0-1-25,-2 1-120,5-5-832,-4 3 752,-1 0-8,0 2-79,1-1-33,4-4-632,-5 5 552,0 0-64,1-2-56,-1 1-48,5-4-384,-6 4 392,0 0-24,-1 1 16,1-1-40,6-4-344,-4 5 352,-3 0-47,3-1-41,-1 1-16,5-5-248,-5 5 216,1 7-48,1-7 0,0 1-56,3-6-112,-5 14 48,2-9 24,1 12-32,1-11-16,1-6-24,-2 17 32,2-3 16,0-2-72,0 1 24,0-13 0,3 6-48,2 9-8,0-10 56,8 7-56,-13-12 56,5 4-32,12 0 16,-3-1-56,2-1 112,-16-2-40,17 0 48,-2 0 32,2-3 8,-1-2-24,-16 5-64,17-15 104,0 10-16,0-14 24,-3 7-24,-14 12-88,12-12 120,1-2 16,-9 0 48,10-2-24,-14 16-160,3-14 192,2 2-64,-2-1 0,0 1 64,-3 12-192,0-5 176,0-13 24,0 15 24,-1-10-72,1 13-152,-3-3 120,-4-9 24,-7 9-24,10-2-24,4 5-96,-17-3 72,4 3-72,-1 0-32,-1 0-32,15 0 64,-17 0-72,1 0 16,-1 3-56,2 3-16,15-6 128,-16 6-136,1 7-88,1-9-64,0 9-168,14-13 456,-6 4-592,-8 3-280,11 7-384,-2-10-425,5-4 1681,-5 5-2224,-7 0-1089,10 1-1520,2-6 4833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40"/>
    </inkml:context>
    <inkml:brush xml:id="br0">
      <inkml:brushProperty name="width" value="0.05" units="cm"/>
      <inkml:brushProperty name="height" value="0.05" units="cm"/>
    </inkml:brush>
  </inkml:definitions>
  <inkml:trace contextRef="#ctx0" brushRef="#br0">196 80 1448,'0'0'0,"-1"0"1160,1 0-32,-2 0-304,2 0-824,-2 0 809,1 0-41,-1 0-56,2 0-80,0 0-632,-1 0 600,-1 0-56,1 0-72,-1 0-39,2 0-433,-1 0 408,1 0-16,-2 0-24,2 0 8,0 0-376,-1 0 328,1 0-56,0 0-16,-2 0-48,2 0-208,0 0 216,-2 2-16,2-1-40,-1 1-56,1-2-104,0 1 72,-2 1 8,2-1-8,0 1 32,0-2-104,0 1 88,-1 3 32,1-1 48,-2 1 16,2-4-184,-1 3 184,-1 2 33,2 1-73,-1 0-40,1-6-104,0 13 96,0-8-48,0 1-8,0 8 24,0-14-64,0 4 32,0 12 8,0-10-8,0 10 16,0-16-48,0 12 32,0 2 8,0 0-8,0 0 0,0-14-32,0 14 24,0-2 16,0-6-40,0 11 16,0-17-16,0 5 8,0 7-16,0-7 48,0 0-8,0-5-32,0 4 8,0 3-8,0-3 0,-2 1-32,2-5 32,-2 2-48,2-1-96,-1 1-144,-1-1-96,2-1 384,-1 0-665,-1 0-359,2 0-464,-1 0-241,1 0 1729,-2-3-1840,1-2-1193,1 1-175,0 4 3208</inkml:trace>
  <inkml:trace contextRef="#ctx0" brushRef="#br0" timeOffset="1">170 74 2760,'0'0'0,"-2"0"1768,2 0-1768,-1 0 1233,-2 0-289,1 0-112,0 0 16,2 0-848,-1-3 872,-1 3-55,1-3-65,-1 3-64,2 0-688,-1 0 600,1 0-80,0 0-144,-2 0-104,2 0-272,0 0 184,0 0-80,0 0-16,0-3 0,0 3-88,0 0 120,0 0 0,0 0 9,0-4-17,0 4-112,0 0 96,3-3-32,2 0 24,0 0-88,-5 3 0,4-3 40,1 3 8,7-3-72,-9 0 48,-3 3-24,5 0-24,9 0 16,-11 0 8,11 0 8,-14 0-8,5 0 0,10 0 0,-2 0-24,-9 1 40,-4-1-16,16 3 16,-12 2 0,12 0-32,-13-1 8,-3-4 8,5 5-32,-1 0 8,1-1 56,-2-1 48,-3-3-80,0 4 72,3-1 48,-3 0 24,0 0 40,0-3-184,0 3 248,0 2 24,0-1-8,0 1 16,0-5-280,-4 12 280,-1-7 24,-8 7-40,7-7-56,6-5-208,-15 12 136,1-7-40,0 1-8,0 1 8,14-7-96,-14 12 96,-2-9 8,2 2 0,2 1-56,12-6-48,-12 5 72,7-2-56,-7 0-32,10-2 40,2-1-24,-2 2-8,1-1-56,1 1-32,0-2-80,0 0 176,0 0-240,0 0 16,0 0 72,3 0 24,-3 0 128,3-3 0,2 0-24,9 0 40,-11 3-8,-3 0-8,14-3-24,-10-1 0,12 1 0,-11 3 8,-5 0 16,17 0 0,-13 0 16,12 0 8,-12 0-32,-4 0 8,18 2-16,-14 1-16,12 2 8,-12-1 16,-4-4 8,14 6 0,-11 1-16,2-3 16,0 3 48,-5-7-48,4 6 56,1 6 8,0-7 0,-2 7 16,-3-12-80,0 5 120,0 1 56,0 8 0,-2-9 24,2-5-200,-3 6 176,-2 0 16,1 6 24,-2-8-40,6-4-176,-13 4 161,9 1 31,-12 1-56,4-1 0,12-5-136,-14 6 120,-2-1-32,-1-1-32,0 1 32,17-5-88,-19 1 88,1 3-48,-2-3-16,1-1-24,19 0 0,-20 0-72,0 0 16,1 0-40,1 0-40,18 0 136,-16-3-160,2 3-72,8 0-145,-7 0-223,13 0 600,-1 0-872,-2 0-504,1 0-793,1 0-703,1 0 2872,14 6-6033,-14-6 6033</inkml:trace>
  <inkml:trace contextRef="#ctx0" brushRef="#br0" timeOffset="2">472 80 2272,'0'0'0,"0"0"0,0-3 1352,0 0-255,0 0-49,3-2-184,-3 5-864,0-3 744,3 3 16,-3-3-72,0 3-119,0 0-569,0 0 464,0 0-96,0 0-128,0 0-40,0 0-1472,0 0 2664,0 0-1280,0 0 8,0 1 16,0-1-136,0 0 152,0 2-56,3 0 16,-3-1-24,0-1-88,0 2 120,0-1 72,0 1 16,0-1 88,0-1-296,0 2 320,0-1 56,0 2 8,0-1-32,0-2-352,0 3 297,0 2-41,0-1-64,0 3-48,0-7-144,0 12 144,0-7-72,0 9-16,0-10-56,0-4 0,4 14 8,-4-8 8,3 10 0,0-10 8,-3-6-24,3 17 40,0-11-40,2 11 16,-5-4 24,0-13-40,3 14 0,-3 0 56,0 1 0,0-1 0,0-14-56,0 13 24,0-1-8,0-6 0,-2 10 0,2-16-16,-1 6-8,-2 10-24,1-12-104,0 10-112,2-14 248,-1 5-544,-1 7-521,2-10-591,0 1-544,0-3 2200,0 3-4273,0-2 320,0-1 3953</inkml:trace>
  <inkml:trace contextRef="#ctx0" brushRef="#br0" timeOffset="3">661 119 1416,'0'0'0,"0"0"1608,0-5-416,0 0-431,0 5-761,0-4 632,0 1-88,0 0 32,0 3 0,0 0-576,0 0 552,0 0-40,0 0-56,0 0 0,0 0-2432,0 0 4409,0 0-2001,0 0-24,0 0-24,0 0-4041,0 0 7666,0 0-3617,0 0 64,0 0 40,0 0-5849,0 0 11250,0 0-5401,0 0-55,0 0-137,0 0-7442,0 0 14492,0 1-7210,0 1-24,0-1-24,0-1-96,0 3 80,0-1-24,0 1-40,0-1 8,0-2-24,0 1 24,0 4-16,0-1 16,0 3-24,0-7 0,3 4 0,-3 9-24,4-9 32,-1 3 40,-3-7-48,3 15 32,0-10 0,0 9 24,0-8-24,-3-6-32,3 17 64,0-5 48,0 4-8,-3-2 0,0-14-104,0 14 112,3 1-32,-3 1 0,0-1-32,0-15-48,0 14 56,0 0-48,0-1 24,0-9-8,0-4-24,0 13 32,0-12-64,0 2 32,4-1 0,-4-2 0,0 1-56,0-1 80,0 0 8,0 0 56,0 0-88,0 0 160,3-3 16,-3-1-88,3-9-16,-3 13-72,3-4 32,-3-10-48,3 9-16,-3-12 24,0 17 8,0-5-40,0-15 40,0 6 40,0 2-40,0 12 0,0-14 8,0 0-32,0 1 48,-2 1-32,2 12 8,-1-12-40,1 7 80,-2-12-64,1 12 0,1 5 24,-2-14 8,1 11 8,1-11-8,0 11 16,0 3-24,-2-12 24,2 9-16,-1-10 40,-1 10-16,2 3-32,0-5 0,-2 1 48,1 1-8,-1 0-8,2 3-32,0-3 56,-1 3-8,-1 0-80,2-4 32,0 4 0,0-3 8,0 3-56,0-3 64,0 3-8,0 0-8,0 0-24,0 0 72,0-3-96,0 3 48,0 0-48,0 0 40,0-3-48,0 3 32,0 0 24,0 0-16,0 0-24,3 0-40,-3 0 0,0 0 80,0 0-120,3 0 64,-3 2 32,4-1 16,-4-1 8,3 3 8,0 2-16,0 0 0,0-1-8,-3-4 16,5 13 32,-1-10-32,1 3-8,0 0 8,-5-6 0,4 6 0,1-1 24,9 0 24,-11-1-48,-3-4 0,12 6-24,-9-1 24,11 0-24,-9-1 24,-5-4 0,12 5 0,-7-3 0,8-1-16,-10 1 56,-3-2-40,4 1 24,9 1-16,-9-2 24,-4 0-32,5 0 48,0 0 0,-1-3 40,1 0-32,-5 3-56,5-5 72,-2 0-24,0-7-8,0 9 48,-3 3-88,3-13 40,-3 9 24,3-10-24,-3 1-24,0 13-16,0-12 48,0 7-40,3-12 16,-3 14-16,0 3-8,3-14 24,-3 11-24,0-9 0,3 9-8,-3 3 8,3-5-16,-3 0 32,4 1-8,-4 1 8,0 3-16,0 0 24,0-4 0,0 4 24,0 0-64,0 0 16,0 0-56,0 0-64,0 0-88,0 0 72,0 0 656,0 0-1168,0 2 568,0 0 72,0 1-32,0-3 40,0 4 40,0-1-32,0 2-8,0 0-8,0-5 8,0 4 0,0 1-16,0 7 32,0-7 16,0-5-32,0 12-32,0-5 32,0 8 0,3-1 0,-3-14 0,0 13 32,3 1-24,-3-1 16,3 0-8,-3-13-16,3 12 0,0 2 8,-3 2-8,3-2 8,-3-14-8,3 15 0,-3 1 0,3-2 16,-3 1-8,0-15-8,0 13 24,0-1-8,0-6-8,0 8 0,0-14-8,0 5 0,0-1 0,0 3-32,0-3-32,0-4 64,4 3-96,-4-1-88,0-2-72,3 0-120,-3 0 376,0 0-520,3 0-128,-3 0-56,3-3-129,-3 3 833,3-5-1168,0-7-416,-3 9-153,0-11-183,0 14 1920,3-3-4025,-3 3 4025</inkml:trace>
  <inkml:trace contextRef="#ctx0" brushRef="#br0" timeOffset="4">1066 49 4096,'0'0'0,"0"0"1153,0-3-345,0 3-808,0 0 608,0 0-24,0 0 8,0-3 8,0 3-600,0 0 584,0 0-71,0 0-65,0 0-72,0 0-2297,0 0 4154,3 0-1961,-3 0-32,0 0-72,0 0-168,0 0 192,0 0 8,3 1 56,-3-1 0,0 0-256,0 2 264,3-2-8,-3 1-64,0 1 8,0-2-200,0 2 176,3-1 0,-3 4-24,4-2-40,-4-3-112,3 5 120,-3-1-56,3 1-16,0 7 17,-3-12-65,3 5 24,0 7 8,2-7 8,-1 10-24,-4-15-16,5 5 32,0 8-32,-1-9-8,1 2 32,-5-6-24,5 13-16,-1-10 32,1 2-8,-2-2-16,-3-3 8,5 3 16,-1-2 8,1 1-24,7-2 32,-12 0-32,4 0-8,0 0-24,12-5-24,-12 1-56,-4 4 112,16-13-137,-11 10-63,8-9 0,-8 7-32,-5 5 232,14-17-184,-9 3 64,9 2 16,-10 7 112,-4 5-8,14-17-48,-11 12 56,2-12-24,7 14 8,-12 3 8,0-14 40,5 11-40,-2-9 56,2 8 8,-5 4-64,3-4 96,0-1 72,-3 2 48,0 3 56,0 0-272,0-3 273,0 3-9,0 0-48,0 0-120,0 0-96,0 0 32,-1 0-24,-1 3-48,-3 0 32,5-3 8,-3 5 0,-1 7 16,-1-7 48,0 7-40,5-12-24,-6 6 40,0 10-40,0-4 16,-1 1 16,7-13-32,-6 17 32,0 0-16,-6 2 16,7 1 16,5-20-48,-12 18 56,7 2 48,-9 1-16,9-1 40,5-20-128,-15 21 120,9 0 8,-8-1-24,9-3-32,5-17-72,-6 18 40,1 0-40,0-3-40,1-1 8,4-14 32,-2 5-104,1 9-80,-1-11-224,2 0-504,0-3 912,0 3-1457,0-2-759,-1-1-689,1 0-2200,0 0 5105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45"/>
    </inkml:context>
    <inkml:brush xml:id="br0">
      <inkml:brushProperty name="width" value="0.05" units="cm"/>
      <inkml:brushProperty name="height" value="0.05" units="cm"/>
    </inkml:brush>
  </inkml:definitions>
  <inkml:trace contextRef="#ctx0" brushRef="#br0">146 38 1944,'0'0'0,"0"0"1752,0 0-567,0 0-1185,0 0 1096,0 0-136,0 0-136,0 0-48,0 0-4432,0 0 8056,0-4-3711,0 4-57,0 0-48,0 0-584,0 0 520,0 0-24,0 0-48,0 0-32,0 0-2296,0 0 4112,0 0-1960,0 0-72,0 0-47,0 0-3010,0 0 5826,0 0-2873,0 0-40,0 0-24,0 0-3185,0 2 6322,-2 0-3137,1 1 32,-1 0 56,2-3-120,-1 4 96,-1 1 0,1 7 0,-1-7-40,2-5-56,-1 6 56,1 8-24,0-9 32,0 7 8,0-12-72,0 7 56,0 7 8,0-8-32,0 0 24,0-6-56,0 6 80,0 0 8,0-1-16,0-3 40,0-2-112,0 1 120,0-1 104,0 0 80,0 0 32,0 0-336,0 0 360,0 0-24,0 0-48,0-3-104,0 3-184,0-3 96,0-2-16,0-7-64,0 9 8,0 3-24,3-14 8,-3 9-8,0-12-8,0 12 8,0 5 0,0-17 0,3 13 0,-3-15 24,0 14 8,0 5-32,3-15 24,-3 10-24,0-7 0,3 9 16,-3 3-16,0-3-48,0 0 48,0-1 8,0 4-32,0 0 24,0-3 24,0 3-8,3 0 8,-3 0-88,0 0 40,0 0 24,0 0-104,0 0-40,0 0 96,0 0 344,0 0-704,0 0 360,0 2 32,0-1-16,0 3 56,0-4-24,3 3-16,-3 1 16,3-1-8,0 2-32,-3-5 40,4 5 0,-1-2-8,0 1 8,1 3 48,-4-7-48,5 4 0,0 3 0,7-3 0,-9-1 0,-3-3 0,13 2 24,-13-1-16,12-1 40,-9 0 8,-3 0-56,5 0 72,9-3 40,-11 0-32,1 0-48,-4 3-32,13-3 48,-10-2 0,0 1-32,2-1 40,-5 5-56,3-5 40,0 2-16,0 0 32,0 0-16,-3 3-40,0-3 80,0 3-56,3-3 24,-3 3 16,0 0-64,0 0 32,0 0 40,0 0-7,0-3-9,0 3-56,0 0 48,0 0 16,0 0-16,0 0-32,0 0-192,0 0 408,0 0-160,0 0-32,0 0-32,0 0-360,0 0 680,0 0-400,-1 0 0,-1 1-16,2-1 88,-3 2-80,0 1-9,0 2 41,-2 7 48,5-12 0,-3 3-48,-2 10 40,1-9-8,-1 12-32,5-16 48,-5 12-8,1 1-40,-2 0 24,-1 3 32,7-16-8,-6 19-24,-6-1 40,6 1-16,-10 1-40,16-20 40,-6 20-8,-13 2-56,5 1-16,0-1 16,14-22 64,-14 22-120,0-2 0,2-2-16,-2-1-16,14-17 152,-12 16-168,-1-1-16,7-8-24,-11 8-16,17-15 224,-5 5-264,-9-1-8,11 1 8,-1-3 0,4-2 264,-5 0-208,2 0-56,1 0-96,1 0-88,1 0 448,-2-5-456,2 0 103,0-9 105,0 10 120,0 4 128,0-16-72,3 11 32,0-8 32,1 9 40,-4 4-32,3-12 16,0 12 8,0-5 8,0 2-16,-3 3-16,3-3 16,2 0 0,-1 3 0,-1-3-40,-3 3 24,4 0-8,-1 0 16,0 0 0,0 0-8,-3 0 0,3 0 16,-3 0-8,3 2 0,0-1 0,-3-1-8,3 2 16,0-1 0,0 2-16,2 2 24,-5-5-24,3 5 16,0-2 0,0 0 0,2 1 8,-5-4-24,3 4 32,2 0 24,-1 1-8,0 1-24,-4-6-24,3 12 0,0-8 0,0 0 16,2-1-8,-5-3-8,4 5 24,1 0-48,0-1 16,-1 1-16,-4-5 24,5 3 0,-1 2 40,1-4-24,9 1 64,-14-2-80,3 0 96,2 0 9,10-3 31,-10-2-8,-5 5-128,14-15 48,-9 10 0,10-14-32,-10 7-56,-5 12 40,15-14-40,-10 1-104,9 0-177,-11 0-367,-3 13 688,5-12-1536,-2-2-809,0 9-3408,-3 5 5753</inkml:trace>
  <inkml:trace contextRef="#ctx0" brushRef="#br0" timeOffset="1">540 115 752,'0'0'0,"0"0"0,0 0 760,0 2-144,3 2 128,-3-2 144,0-2-888,3 1 912,-3-1-31,0 0-57,3 0-104,-3 0-720,0 0 640,3 0-24,-3 0-56,0 0 33,0 0-593,0 0 656,0 0 96,0 0 72,0-3 8,0 3-832,0 0 800,0 0-168,0-3-127,0 3-81,0 0-424,0-3 360,-1 3-80,-1 0-16,-2-3-88,4 3-176,-5-3 104,0 3 8,2-3-80,-1 3 0,4 0-32,-5 0 0,0 0 48,-1 0-40,0 0 8,6 0-16,-6 1-16,-7 4-8,9 0-8,-1-1 8,5-4 24,-14 5 0,11 1-16,-3 7 32,-7-10 0,13-3-16,-4 6 24,-3 0-8,-5 0 24,9 0-56,3-6 16,-6 13 40,-7-12-40,10 4-16,-2 8 32,5-13-16,-4 3-64,-2 1 48,1 10-32,0-9-40,5-5 88,-4 6-56,2 8-56,1-9 8,-1 10 16,2-15 88,-2 6-88,1 11 24,1-10 16,0 8-8,0-15 56,0 5-96,0 1-16,3 6 16,0-8-24,-3-4 120,5 6-88,-1-2-8,1 1 16,7-2 48,-12-3 32,4 3-16,8-1 24,-9-1-16,11-1-16,-14 0 24,3 0 24,11 0-48,-11-3 48,10 3-16,-13 0-8,3-4-72,1 0 56,1 0-48,0-1 16,-5 5 48,4-4 0,1-1-24,-2 0 16,-3 2 8,0 3 0,3-5 32,-3 1-16,0-1 8,3 1-16,-3 4-8,0-13 0,3 10 16,-3-2 24,0 1-16,0 4-24,3-5 72,-3 2 16,0 0 8,0 0 8,0 3-104,0 0 56,0 0 0,0 0-64,0 0-8,0 0-72,0 0 192,0 0-96,0 0 24,0 0-176,0 1 336,0 1-152,0 1 16,0 2 0,0-5-56,0 4 32,0 1-8,-1 1-16,-1 0-8,2-6 0,0 7-24,0-1-8,0 6 24,0-7-8,0-5 16,0 6 16,0 9 8,0-10-48,3 11 0,-3-16 24,0 14-8,0 0-8,0 0 16,0 3 16,0-17-16,0 12 8,0 3 0,0-1 8,0 0-16,0-14 0,0 14-16,0-1 8,0-9 0,0 9-24,0-13 32,0 4-112,0 1-128,0-2-272,0-1-425,0-2 937,0 1-1552,0-1-312,0 0-209,5 5-2096,-5-5 4169,0 0-3048,0 0 3048</inkml:trace>
  <inkml:trace contextRef="#ctx0" brushRef="#br0" timeOffset="2">698 137 5065,'0'0'0,"0"0"1560,0 0-1560,0 0 1128,0 0-216,0 0-87,0 0-9,0 0-4497,0 0 8074,0 0-3793,0 0-80,-1 0-64,1 0-456,-2 1 384,0 2-16,1 1-80,-1 0-8,2-4-280,-3 5 225,2-2-25,-2 2 0,1-1-16,2-4-184,-2 5 144,1 1-40,-1 7-24,1-9-16,1-4-64,-2 6 88,2 8 0,-1-7-16,1 10-32,0-17-40,-2 12 24,2 2 16,-1 1-24,-1-1 0,2-14-16,-1 18 0,-1-3 0,2 2 0,-2 0 0,2-17 0,-1 19 32,-1-1-8,-1 1 0,0-2-16,3-17-8,-1 16-8,-3-4 0,3-6-48,-1 7-24,2-13 80,-1 3-280,1 1-344,0-1-489,0-1-551,0-2 1664,0 0-1688,0-3 87,3-2-55,2-9-1697,-5 14 3353,4-4-2680,-4 4 2680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48"/>
    </inkml:context>
    <inkml:brush xml:id="br0">
      <inkml:brushProperty name="width" value="0.05" units="cm"/>
      <inkml:brushProperty name="height" value="0.05" units="cm"/>
    </inkml:brush>
  </inkml:definitions>
  <inkml:trace contextRef="#ctx0" brushRef="#br0">91 16 2024,'0'0'0,"-2"0"2088,0 0-655,2 0-1433,-3 0 1008,0 0-160,2 0-48,-1 0-48,2 0-752,-3 0 745,0 0-33,0 0 0,1 0-40,2 0-672,-1 0 648,-1 0-88,1 1-48,-1 1-120,2-2-392,-1 0 273,1 2-97,0-2-80,0 0-80,0 0-16,0 0-16,0 0-80,0 0-32,0 0 48,0 0 400,0 0-712,3 0 424,0-4 48,9 1 40,-12 3-120,5-3 128,9-1-32,-10 1-16,12-1-32,-16 4-48,5 0 32,9 0-16,-11 0 0,11 0 0,-14 0-16,4 2 24,9 3 40,-10 1 0,1 8 32,-4-14-96,5 3 112,-2 9 16,0-7 40,-3 9 16,0-14-184,0 5 200,0 10-32,-1-10 32,-2 10 0,3-15-200,-5 5 184,-7 9 8,7-10-64,-11 12 0,16-16-128,-4 5 64,-12 9-16,10-10 8,-9 9-32,15-13-24,-7 3 48,-10 3-16,13 0-8,-9 0 24,13-6-48,-4 7 0,-10-3 48,9-1-48,-7-1 8,12-2-8,-4 0 40,-2 0-8,0 0 16,1 0-32,5 0-16,-3 0 0,2 0-64,-1 0 16,2 0 40,0 0 8,-1 0-16,1 0 56,0 0-16,0 0-24,0 0-40,0 0-40,0-3-32,0 3-112,0 0 224,0 0-240,0 0 16,0 0-16,0 0 136,0 0 912,3 0-1704,1 0 840,1 1 56,0 1-32,-5-2 32,12 1-16,-9 4 64,2 0-48,0-1 24,-5-4-24,12 5 40,-9 1-16,2 7 0,7-9-16,-12-4-8,3 6-8,2 7 8,7-8-8,-9 10 24,-3-15-16,13 5 0,-10 10-16,2-10 16,8 1-16,-13-6 16,4 12 0,10-8-8,-11 0 8,9 1-48,-12-5 48,3 1-8,2 1-16,7 0-32,-9-1-32,-3-1 88,3 0-192,2 0-216,0 0-344,-1 0-745,-4 0 1497,3 0-2080,-3-3-457,4 3-2896,-4 0 5433</inkml:trace>
  <inkml:trace contextRef="#ctx0" brushRef="#br0" timeOffset="1">422 78 2864,'0'0'0,"0"0"2041,-1 0-745,-4 0-368,5 0-928,-1 1 680,-1-1-64,-1 2-32,0 0-47,3-2-537,-3 1 576,0 1-24,0-1 8,1 2 16,2-3-576,-3 2 536,-2 1 48,4 0 8,-2 0-7,3-3-585,-3 2 560,1 1-88,-3-2-64,2 3-56,3-4-352,-4 3 280,1 1-40,-1 1-56,0 0-48,4-5-136,-5 12 112,2-9-8,-2 3-16,1 8 16,4-14-104,-5 6 96,0 11-16,1-3-32,-1 0-24,5-14-24,-3 13 8,1 1-16,2 0-16,0-2-24,0-12 48,0 14-48,4-2 24,0-5 24,9 7-8,-13-14 8,3 4-8,9 9 8,-7-10 0,12 0 56,-17-3-56,14 1 48,0 1 40,0-2 16,0 0 32,-14 0-136,14-14 136,1 9-24,-1-12-24,0 3-16,-14 14-72,14-14 64,0-1 40,0-1-16,-9-1 16,-5 17-104,15-17 88,-10-1 32,-1 1 1,1 1 7,-5 16-128,5-15 176,-5 2-16,0 9 8,0-9 16,0 13-184,0-4 200,-2-1-24,-4-8-56,-6 10-40,12 3-80,-5-3 24,-12 0-40,3 0-8,0 3-24,14 0 48,-16 0-96,-1 0-72,2 0-16,-2 0-40,17 0 224,-17 2-280,1-1-96,2 1-97,0 1-127,14-3 600,-6 4-728,-8 3-200,9 5-400,-7-7-425,12-5 1753,-3 12-2216,-9-9-1089,10 11-1656,2-14 4961</inkml:trace>
  <inkml:trace contextRef="#ctx0" brushRef="#br0" timeOffset="2">647 64 3080,'0'0'0,"0"-3"1865,0 3-505,0 0-496,0 0-864,0 0 672,0 0-96,0 0-32,0 0-71,0 0-2738,0 0 4906,0 0-2321,0 0-24,0 0 16,0 0-3881,0 0 7498,0 0-3417,0 0 88,0 0 48,0 0-6337,0 0 12042,0 0-5792,0 0-105,0 0-128,0 0-8026,0 0 15644,0 0-7786,0 1-56,0 1-24,0-2-80,0 5 64,0-1 0,0 9-8,0-9 0,0-4-56,0 16 56,0-4-24,0 2-8,0 2-16,0-16-8,0 17 0,0 0-8,0 0 32,0 2-40,0-19 16,0 17 24,0-2-24,0 1-40,0-4 48,0-12-8,0 12 0,0 1 0,0-7 24,0 10-56,0-16 32,0 4-56,0 1-24,0-1-96,0 0-216,0-4 392,0 1-776,0 1-441,0-2-527,0 0-136,0 0 1880,0-3-2337,0 3-2168,0 0 4505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51"/>
    </inkml:context>
    <inkml:brush xml:id="br0">
      <inkml:brushProperty name="width" value="0.05" units="cm"/>
      <inkml:brushProperty name="height" value="0.05" units="cm"/>
    </inkml:brush>
  </inkml:definitions>
  <inkml:trace contextRef="#ctx0" brushRef="#br0">1 62 888,'0'0'0,"0"0"0,0 0 776,0-3 104,0 3 128,0-3-64,0 3-944,0 0 825,0 0-25,0 0-40,0 0 8,0 0-3921,0 0 7074,0 0-3073,0 0-7,0 0-9,0 0-7274,0 0 13620,0 0-6546,0 0-136,0 0-136,0 0-9026,0 2 17588,0-1-8754,0-1-64,0 2-16,0-2-88,0 1 40,0 1 16,0 1 16,0 0-72,0-3 0,0 5 24,0-1 8,0 1-24,0 0 0,0-5-8,0 6 41,0 0 7,0-1 0,3 1 8,-3-6-56,0 12 32,3-8-24,0 2 32,0 6-16,-3-12-24,3 3 8,0 2 8,0 0-16,2-1 16,-5-4-16,5 5-8,-1 0 48,1-4-48,0 2 16,-5-3-8,4 2 24,1-1 8,0 1 0,-1-2 32,-4 0-64,5 0 88,7 0-16,-12 0 48,5-3-48,-5 3-72,5-5 88,-1 0 16,1 1-24,7-12 16,-12 16-96,0-3 104,5-11-32,-2 10-8,2-10-16,-5 14-48,3-5 32,2-9 0,-2 9-16,0-9-8,-3 14-8,3-3 32,0-9-56,-3 9 56,3 0-72,-3 3 40,3-5-24,-3 2 48,3 0-32,-3 0 16,0 3-8,3-3 8,-3 0-8,0 3 16,3-4-8,-3 4-8,0-3-24,4 3 16,-4 0 16,0-3 24,0 3-32,0 0 72,0 0-40,0 0-40,0 0-88,0 0 144,0 0-80,0 0 16,0 0 16,0 2-32,0-2 64,0 1-8,0 2-8,0-3-16,0 4 16,-2 0 24,0 2 8,2 1-32,0-7-16,-1 12 32,-1-7-32,1 7-8,-1-6 16,2-6-8,-1 14 0,-1-1 8,1-7-8,-1 9 0,2-15 0,0 14-56,0 0 48,0 0 0,0 2 8,0-16 0,0 14 32,0 1-48,0 1 8,0-2 0,0-14 8,0 14 8,-2 0-8,2-2 0,-1 2 8,1-14-8,-2 12-16,1-5-8,-1-1 0,1 0-64,1-6 88,-2 5-120,2-4-104,0 1-176,0-2-280,0 0 680,0 0-1017,0 0-319,0 0-192,0-5-41,0 5 1569,0-14-1720,3 16-2641,-3-2 4361</inkml:trace>
  <inkml:trace contextRef="#ctx0" brushRef="#br0" timeOffset="1">258 351 1760,'0'0'0,"0"0"1864,0 0-127,0 0-1737,0 0 1192,0 0-352,0 0-24,0-3 0,0 3-816,0-3 801,0 0-49,3-1-96,0 0-120,-3 4-536,0-5 400,3 1-120,1-9-112,-1 10-88,-3 3-80,3-5 40,0-9-48,0 11 8,2-9-16,-5 12 16,3-5 0,1-9 40,1 2-24,0-2-8,-5 14-8,12-14 16,-9-3-8,2 1 24,-1-1 16,-4 17-48,14-17 32,-10 0-16,8-1-16,-9 1-8,-3 17 8,14-19-24,-11 2 8,2 3 56,-1 2 32,-4 12-72,5-5 136,0-8 72,-2 10-16,0-1 40,-3 4-232,0-5 216,0 0 25,0 5 15,0 0-32,0 0-224,0 0 136,0 0-112,0 0-48,0 4-16,0-4 40,0 4-32,0 9 104,0-9-40,0 12-8,0-16-24,-2 12 24,1 2-24,1 2 0,-2 1-48,2-17 48,-1 15 32,1 2-32,0 2 0,0-1 24,0-18-24,0 21-24,0-1-16,0 0 16,0 0 16,0-20 8,-2 22-32,1 1 24,-1-1-8,0-1 32,2-21-16,-1 21-16,-1-4 0,2-3-48,0-2-48,0-12 112,0 6-200,0 8-153,0-9-119,0 0-192,0-5 664,3 4-768,1-2-272,-4-2-240,3 0-81,-3 0 1361,0-5-1520,3 0-1041,-3-7-583,0 12 3144</inkml:trace>
  <inkml:trace contextRef="#ctx0" brushRef="#br0" timeOffset="2">232 179 1712,'0'0'0,"-2"3"1392,1 1-344,1-4-1048,-2 5 665,1 1-185,-1-1-40,2 0-8,0-5-432,0 3 416,0 0-8,0 0 8,0 0 16,0-3-432,3 3 456,0-1 56,0 1 49,2-2 7,-5-1-568,5 2 544,7-1-48,-7 1-56,9-2-104,-14 0-336,12 0 256,0 0-80,2 0-88,0 0-8,-14 0-80,14 0 8,0 0 8,0 0-40,0 0-40,-14 0 64,5 0-200,13 0-400,-13 2-720,8-1-681,-13-1 2001,4 2-5225,-4-2 5225</inkml:trace>
  <inkml:trace contextRef="#ctx0" brushRef="#br0" timeOffset="3">582 107 3312,'0'0'0,"-4"-3"1561,-1 3-529,5 0-1032,-12 0 760,10 0-192,0 0-64,2 0-64,0 0-440,0 0 440,-1 0-8,1 0-39,0 0 63,0 0-456,0 0 384,-2 0 24,1 2 0,1-1-48,0-1-360,-2 2 376,1 1-40,-1 0-32,2 2-24,0-5-280,-1 4 200,1 3-48,-2-1-32,2 9-16,0-15-104,-2 5 56,1 11 0,1-3-40,-2 3-8,2-16-8,-1 17 0,-1 0 24,1 0-16,-1 2-8,2-19 0,0 17 0,-1 1-8,-1 1 8,2-3-32,0-16 32,-1 14-8,-1-10-32,2 9-56,0-12-104,0-1 200,0 5-384,0-4-200,0 1-264,3-1-216,-3-1 1064,0 0-1249,0-3-271,17 3-2929,-17 0 4449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55"/>
    </inkml:context>
    <inkml:brush xml:id="br0">
      <inkml:brushProperty name="width" value="0.05" units="cm"/>
      <inkml:brushProperty name="height" value="0.05" units="cm"/>
    </inkml:brush>
  </inkml:definitions>
  <inkml:trace contextRef="#ctx0" brushRef="#br0">84 1 2008,'0'0'0,"0"1"1512,0-1-1512,0 0 1072,0 2-471,0-2-137,0 0-88,0 0-376,0 0 320,0 0-8,0 2 8,0-2-32,0 0-288,0 1 248,0 1-32,3-2-32,-3 1 8,0-1-192,3 2 176,2-1 56,0 1 16,-1-1 24,-4-1-272,13 2 288,-10-1-15,9 1-41,-7 0-8,-5-2-224,15 1 168,-2 1-24,-1-1-48,1 4-24,-13-5-72,12 3 40,-7 2-8,12-1 32,-13 1 0,-4-5-64,14 6 160,-11 0 8,1 7 56,0-10 32,-4-3-256,3 6 304,-3 8 64,0-9 56,0 10 0,0-15-424,-3 6 384,-3 11 0,-6-4-95,5-1-57,7-12-232,-15 14 192,3 0-72,-2-1 8,0 1-24,14-14-104,-16 15 112,1 1-40,-2-2-48,-1 1 0,18-15-24,-18 16-24,-1-3-40,4 1-32,-2-7-48,17-7 144,-7 15-264,-6-10-128,8 7-377,0-9-567,5-3 1336,-4 3-1808,0-1-281,4 1-1888,0-1 761,0-2 3216,0 0 0</inkml:trace>
  <inkml:trace contextRef="#ctx0" brushRef="#br0" timeOffset="1">421 23 2776,'0'0'0,"-5"-4"1985,0 4-721,-9 0-320,11 0-168,2 0 0,1 0-776,-2 0 744,2 0-744,-1 0 681,-1 0-105,1 0-136,1 0-96,-2 0-128,2 0-72,0 0-88,0 0-56,0 0 16,0 0-56,0 0-8,0 0-8,0 0 184,3 0-232,0 0 208,0 0 80,-3 0-184,5 0 184,9 0 64,-9 0-24,9 0 16,-14 0-240,4 0 208,13-3-16,-12 0-24,14 3-48,-19 0-120,4 0 112,12-3-8,-13 3-32,9 0-8,-12 0-64,3 0 64,2 0-16,7 0 16,-12 2 1,0-2-65,5 1 104,-2 4-8,-3-2 56,3 0 40,-3-3-192,0 3 208,0 2 56,0 0 16,-1-2 0,1-3-280,-5 4 264,0 3-32,-7 5-72,7-7-16,5-5-144,-14 12 104,8-7-32,-11 10-8,5-2 8,12-13-72,-14 12 48,-2 2 8,2 0-8,-3 1-32,17-15-16,-14 14 40,0 0-16,0-1-24,8-1-24,6-12 24,-15 6-16,10 10 8,-9-12 16,9 10-8,5-14 0,-12 5 16,7 7-40,-1-7 0,0 0 48,6-5-24,-6 4-48,1 1 24,2 0-8,0-1-96,3-4 128,-2 2-56,1 1-24,1 0-8,0-1-16,0-2 104,0 1-112,0 1 8,3 1 40,0 0 32,-3-3 32,5 3-24,-1-1 0,9-1 16,-10 1-16,-3-2 24,14 1-24,-10 1 24,12-2-8,-11 0 24,-5 0-16,20 0 0,-8 0 0,2-3-8,0 0 40,-14 3-32,12 0 16,2-3-32,-9-1-8,14 4-8,-19 0 32,4 0-32,10 0-24,-9 0-24,0 0-96,-5 0 176,14 0-408,-11 0-456,1 0-953,1 0-567,-5 0 2384,3-3-3993,0 0-472,-3 3 4465</inkml:trace>
  <inkml:trace contextRef="#ctx0" brushRef="#br0" timeOffset="2">723 29 4913,'0'0'0,"-5"0"1400,-8 0-672,8 0-120,0 0-184,4 1-224,-1 1-128,1-1-24,1-1-48,0 2 56,-2 0 24,2 1 56,0-2 64,0-1-200,0 3 296,0-1 81,0 3 79,0-2 0,0-3-456,0 4 440,0 1-32,0-2-56,0 2-24,0-5-328,0 6 296,0 6-16,0-7-16,0 9-32,0-14-232,-2 5 184,-1 12-48,-1-5-40,-1 2-8,5-14-88,-5 14 80,1 3 0,-2 0-16,-1 0 8,7-17-72,-6 19 56,-6-1-24,7-2-16,0-1 0,5-15-16,-4 14 0,-1-8-16,2 8-48,1-9-40,2-5 104,0 5-160,0-1-48,0-2 56,4-1-8,-4-1 160,3 2-80,1-2 24,1 0 16,9 0 40,-14 0 0,5 0 0,9-3-32,-2 0 8,-7-2-8,-5 5 32,20-3-32,-6 0 0,0 0 24,0 0-32,-14 3 40,15-3-48,1-2 16,-2 2-16,1-2 0,-15 5 48,16-4-88,-2-1-24,0 0-64,-2 1-72,-12 4 248,12-5-432,-7 0-416,12 1-449,-12-10-303,-5 14 1600,4-3-3145,9 0-287,-13 3 3432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58"/>
    </inkml:context>
    <inkml:brush xml:id="br0">
      <inkml:brushProperty name="width" value="0.05" units="cm"/>
      <inkml:brushProperty name="height" value="0.05" units="cm"/>
    </inkml:brush>
  </inkml:definitions>
  <inkml:trace contextRef="#ctx0" brushRef="#br0">16 67 4857</inkml:trace>
  <inkml:trace contextRef="#ctx0" brushRef="#br0" timeOffset="1">47 25 2224,'0'0'0,"-4"0"1600,4 0-1600,-14 0 961,9 0-225,-7 0-200,10 0-128,2 0-408,-1 0 424,-1 0 80,1 0 80,-1 0 24,2 0-608,-2 0 616,1 0-127,1 0-161,0 0-88,0 0-240,0 0 120,0 0-64,0 0-8,0 0 0,0 0-320,0 0 592,0 0-248,0 0 16,0 0 72,0 0-800,3 0 1472,-3 0-568,3 0-24,0 2-48,-3-2-192,5 2 152,-1-1-32,9 2 0,-10-1-8,-3-2-112,12 1 128,-8-1-16,8 0 48,-7 0-32,-5 0-128,15-3 120,-10 0-24,13 0-64,-13-2-16,-5 5-16,17-3 0,-14-1-8,10-1 0,-10 2-48,-3 3 56,4-3-152,1 3-224,0 0-544,-2 0-656,-3 0 1576,3-3-2129,-3 3-2992,0 0 5121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60"/>
    </inkml:context>
    <inkml:brush xml:id="br0">
      <inkml:brushProperty name="width" value="0.05" units="cm"/>
      <inkml:brushProperty name="height" value="0.05" units="cm"/>
    </inkml:brush>
  </inkml:definitions>
  <inkml:trace contextRef="#ctx0" brushRef="#br0">0 190 912,'0'0'0,"0"0"1120,0 0-1120,0 2 1304,0-1-64,0 1-175,0-1-17,0-1-1048,0 2 936,0-1 16,0-1 25,0 2-97,0-2-880,0 2 688,0-1-192,0 1-136,0-1-136,0-1-224,0 2 152,0-1-24,0-1 0,5 2 0,-5-2-128,4 0 144,1 1-16,11-1 16,-12 0-32,-4 0-112,17 0 112,-12 0-32,12 0-24,-5-3 0,-12 3-56,14-3 56,-1 3-48,1-3-32,-10-2-32,-4 5 56,19-4-104,-14-1-64,10 0-72,-10 2-112,-5 3 352,5-3-568,-1 0-360,1 3-448,-2-3-225,-3 3 1601,0-3-2552,0 0-1393,0 3 3945</inkml:trace>
  <inkml:trace contextRef="#ctx0" brushRef="#br0" timeOffset="1">441 40 1880,'0'0'0,"-2"-3"1456,-1-1-240,-2 1-391,1 0-49,4 3-776,-3-3 616,1 0 48,0-2 40,2 2 48,0 3-752,-1-3 737,-1 0-1,2 0 16,-1 3-72,1 0-680,0 0 632,0-3-96,0 3-184,0 0-80,0 0-272,0 0 232,0 0 57,0 0 55,0 0 104,0 0-1761,-2 0 3098,2 0-1337,0 0-16,0 0-104,0 0-328,-1 1 264,-1 3-64,1-1-48,-1 0-48,2-3-104,-2 4 80,1 1-16,-2 0-32,1 1-16,2-6-16,-1 12 24,-1-7-8,1 9-32,-1-8 16,2-6 0,0 17-40,0-3 40,0-1 0,0 2-24,0-15 24,0 17 16,0-1-32,3 1 32,-3-2-8,0-15-8,0 17 24,0-1-24,0-1 16,0 1-32,0-16 16,0 14-8,-1 0 8,-1-2-64,-1-6 40,3-6 24,-5 14-88,2-11-40,2 2-16,-1-2-72,1 0-56,1-3 272,-2 2-352,0-1-104,1 1-96,1-1-144,0-1 696,0 0-833,0 0-303,-2 0-304,2 0-136,0 0 1576,-1-4-1625,-1-1-383,1-7-1913,1 12 3921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54"/>
    </inkml:context>
    <inkml:brush xml:id="br0">
      <inkml:brushProperty name="width" value="0.05" units="cm"/>
      <inkml:brushProperty name="height" value="0.05" units="cm"/>
    </inkml:brush>
  </inkml:definitions>
  <inkml:trace contextRef="#ctx0" brushRef="#br0">4664 2379 920,'0'0'0,"0"0"0,0 0 1040,-2 0 96,-1 0-48,0 2-215,3-2-873,-2 0 768,2 1-120,0 1-88,0-2-128,0 0-432,0 1 464,0-1-120,0 0-88,0 2-32,0-2-224,0 1 192,0-1 0,0 2-40,0-2 1,0 0-153,0 2 112,0-1 0,0-1 8,0 0 16,0 0-136,0 2 136,0-2 16,0 0 16,0 0-16,0 0-152,0 0 192,0 0-16,3 0-8,-3 0 64,0 0-232,4 0 152,-1 0 8,-3 0-56,4 0-24,-4 0-80,3 0 112,2 0-40,0 0 40,-1 0-40,-4 0-72,5 0 56,9 0 32,-11 0-40,11 1 24,-14-1-72,5 2 64,10-1-48,-10 1 40,10-1-16,-15-1-40,5 0 56,11 2 8,-12-2-32,12 0-56,-16 0 24,3 0 0,9 0 24,-9 2-8,10-2 48,-13 0-64,3 0 8,11 1 8,-10 1-16,12 1 0,-16-3 0,5 4-8,10-1-24,-2 1 48,-9 0 8,-4-4-24,20 3 56,-7 2-40,-1 0 16,2-2-56,-14-3 24,5 3-40,12-2 56,-13-1-80,10 0 96,-14 0-32,3 0 40,10 0-24,-10 0 56,0 0-32,-3 0-40,5 0 96,-2-3-40,0 0-24,0 3 32,-3 0-64,3 0 48,0 0 8,0 0 0,-3-3 0,0 3-56,3-3 24,1 0 64,-1 0-56,0 0 40,-3 3-72,3-3 40,0-1-24,0 1 32,0 0 8,-3 3-56,5-4 80,-1-9-48,1 10 57,8-2-89,-13 5 0,3-17-8,1 13 32,1-13-16,0 1 64,-5 16-72,4-12 40,1-5 8,-2 4 24,0 9-40,-3 4-32,0-20 32,3 15 64,0-15-64,-3 4 0,0 16-32,3-14 96,1-3-56,-1 2-56,1-4 16,-4 19 0,3-17-24,0-2 16,2-1 24,0-1 32,-5 21-48,14-19 40,-11-1-40,0 1 32,0 2-64,-3 17 32,3-20-24,0-2 120,-3 1-48,0 0 0,0 21-48,0-20 56,0 2-56,0-1 16,0 0 24,0 19-40,-1-18 56,-1-1-24,1 2 24,-1-3-48,2 20-8,0-17-8,0 0 72,0-2-88,0 4 56,0 15-32,0-16-40,0-4-8,3 5 96,-3-4-64,0 19 16,0-14 80,0 2 16,0-1-48,0 9 56,0 4-104,0-18 56,0 14-72,-1-12 32,-1 12 40,2 4-56,-3-14 88,0 9 24,1-7 48,-1 9-80,3 3-80,-1-5 32,-1-9-32,1 9 8,-1-10-16,2 15 8,-2-5 80,1-9-64,-1 11 64,-1-9-24,3 12-56,-4-5 40,-1-7 80,-1 7-120,0-7 128,6 12-128,-5-4 80,0 0 0,1-9 56,-1 13-56,5 0-80,-12-3 48,8 0 8,-2-1-64,-6 0 64,12 4-56,-2-3 72,-4 0-64,1 0 24,-1-2-72,6 5 40,-6-4-24,1-9-40,1 10 80,-1-9 40,5 12-56,-6-3 32,-7-2 88,9 0-96,-9-10 32,13 15-56,-4-3 0,-10-11 48,8 11-32,-8-11-56,14 14 40,-13-5 56,1-9-56,-2 10-8,0-10 0,14 14 8,-14 0 8,0-5-32,0-7 72,2 12-96,12 0 48,-13-5 0,7 2 24,-8 0 0,8 3 32,6 0-56,-14 0 0,8-3-56,-10 0 8,10 3 80,6 0-32,-16 0 24,10-4 40,-11 1-40,5 0-40,12 3 16,-13-3-32,1 0 8,-2 0 96,-2 3-48,16 0-24,-13 0 8,-3-3 40,-1 3-104,0 0 56,17 0 0,-19 0 0,1 0 8,1 0 24,0 0-32,17 0 0,-17 1-32,-2 1 48,0 3-40,-1-1 8,20-4 16,-20 3 40,1 0-80,2 1 32,2-1-8,15-3 16,-17 3-80,1-2 88,1 1-64,-1 1 112,16-3-56,-14 1 24,0 1-48,0 0 88,-1-2-88,15 0 24,-16 1 0,-1-1-16,0 0-8,-1 2 64,18-2-40,-19 1 0,-3 2-40,1 2 32,-4-2-48,25-3 56,-25 5 8,2-1 40,-1 1 24,3 0-48,21-5-24,-22 4 56,2 9-32,0-9-24,1 3-16,19-7 16,-17 4-32,3 1-16,9 0-160,1-4-768,4-1 976,0 0-1880,23 19-4818,-7-24 1417,-16 5 5281</inkml:trace>
  <inkml:trace contextRef="#ctx0" brushRef="#br0" timeOffset="1">3887 1238 1296,'0'0'0,"0"-3"904,0 3 200,3 0 208,-3 0-1312,0 0 1329,0-3-257,0-2-296,0 2-248,0 3-528,0-3 344,0 0-136,0 3-32,0-5-8,0 5-168,0-5 145,0-9-1,0 11 0,0-11 0,0 14-144,0-4 120,3-12 32,-3 4-40,3 7-32,-3 5-80,0-18 120,3 4-56,0 0 8,0 0 56,-3 14-128,3-16 56,-3-1 16,4 0 24,-4-2-48,0 19-48,3-21 96,-3 1 64,0-2 8,0 0 64,0 22-232,-2-22 216,1 4 32,-4-1-48,2 1-16,3 18-184,-3-19 144,0-3-64,1 2-40,-1 0-64,3 20 24,-2-22-48,-1 2 48,2-3 32,-1-2 16,2 25-48,-3-22 120,2-1-128,-3 1 88,1 1 0,3 21-80,-4-20 16,-1 1 112,0 0-80,1 2 24,4 17-72,-5-17 104,-1 2 8,0 1 40,-1 0 16,7 14-168,-6-16 248,-8 1-7,10 1-9,-3-2-16,7 16-216,-13-14 152,6 0-16,-7 0-24,2 0-24,12 14-88,-6-4 88,-10-15-48,4 15-8,6-15 64,6 19-96,-17-14 48,3 9-8,-2-10 120,1 10-104,15 5-56,-16-17 88,-1 12 32,2-12-104,-3 13 56,18 4-72,-18-13 112,-4 9-40,-1-10-8,-2 1 8,25 13-72,-25-4 80,0-16-24,2 7 48,0 8 40,23 5-144,-23-18 72,-1 13-16,1-12 56,-2 12-88,25 5-24,-24-15 48,-1 15 64,-5-12-120,2 8 16,28 4-8,-29-3 64,-2-9-64,1 12 40,1 0 8,29 0-48,-30-3 40,1 3-8,-2-5-24,2 2 32,29 3-40,-30-3 8,-1 0 32,0 0-16,0 0-48,31 3 24,-31-3 32,2 3 24,-1-3-8,1 3 48,29 0-96,-28 0 104,0 0-80,-2 0 16,-1-4-8,31 4-32,-31 0 24,-1 0 0,-4 2 72,0 3-64,36-5-32,-37 4 72,2 2-32,0 7-40,0-8-24,35-5 24,-36 12-48,-1-6 96,1 10-40,-1-4 40,37-12-48,-34 12-8,1 1-32,2 2 88,2 2 16,29-17-64,-30 14 32,4 3 32,1-3-40,2 0-40,23-14 16,-23 14 40,1 0-32,2 2-8,0 2 0,20-18 0,-21 16 24,1-1-8,2 1-8,-1-2-8,19-14 0,-20 14-24,1 6 64,1 0-40,-1 3 56,19-23-56,-19 24-8,1-1 8,-2 2 80,0-2-88,20-23 8,-21 26 32,3-1-56,1-2 40,-3 2-32,20-25 16,-19 25 24,-1 0 0,1 1-80,4-1 64,15-25-8,-14 26 0,8 1 24,-10-1-48,11 2-8,5-28 32,-15 28 8,10 1-32,-7 1 40,7 4-8,5-34-8,-12 33 0,7 1-32,-1 0 32,-7-2-48,13-32 48,-3 31 8,-1-1-16,-1 1 8,0-3 8,5-28-8,-4 29-56,-1 1 16,0-4 32,2 3 80,3-29-72,-3 25 0,2-1 48,-2-1-40,1-1 8,2-22-16,-2 20 24,-1 0-16,2-2-16,-4 0-8,5-18 16,-3 17 24,2-5-56,-3 2 32,3-9-72,1-5 72,-2 15-64,1-10 56,-2 9-8,1-10 56,2-4-40,-1 7 48,-1 5 32,0-10-64,1 2-80,1-4 64,-2 5-56,1-1 40,1 0 56,0-1-32,0-3-8,-2 3 0,2-2-24,0 4 40,-1-2-56,1-3 40,0 2 24,0-1 64,0 1-112,-2-2 72,2 0-48,0 1-24,0-1-24,0 0 56,0 0 56,0 0-64,0 0 72,-1 0-39,-1 0 15,1 0-56,1 0 8,-5-3 0,0 3-65,-7 0 90,7 0-25,5 0 0,-12 0 24,7 0 0,-7 2-72,7-1 40,5-1 8,-12 2-25,9-1 50,-4 1-1,1-2-24,6 0 0,-12 0 8,7 1-8,-1-1 0,-8 0 40,14 0-40,-5 0 24,-7-3-24,6 0 24,-11 0-16,17 3-8,-13-4-8,-2 0 16,-1 4-16,1 0 8,15 0 0,-17 0 32,0 0-32,-2 0 24,-1 0-8,20 0-16,-19 2-16,-1 1 40,0 0 8,1-1-24,19-2-8,-18 1 24,-1 1-8,0-1-16,1 1 8,18-2-8,-19 0-8,-1 0 32,1 1-24,2-1 0,17 0 0,-17 0 32,3 0-16,0 0-32,0 0 40,14 0-24,-12 0-8,0 0 32,-1 0-16,1 0-16,12 0 8,-13 0 8,1 0-8,6 0 0,-11 0 0,17 0 0,-13 0 0,7 0 24,-11 0 0,3 0 0,14 0-24,-12 0 40,-4 0-48,4 0-8,-1 0 32,13 0-16,-12 0-16,6 0 16,-10 2 16,4 0-8,12-2-8,-6 1-8,-11 2 32,3 0-16,1 2-16,13-5 8,-14 5-16,2 1 16,-2 0 0,8 6 24,6-12-24,-17 5 0,10 0 0,-8 1 16,9 0-32,6-6 16,-14 6 16,9-1-16,-9 0-16,10-1 32,4-4-16,-13 5 24,10 1 8,-2-1-32,-7-1 0,12-4 0,-5 5 16,-1 0-16,-6-1-16,10 3 40,2-7-24,-4 6-8,-3 0-40,-5 6 72,7-7-48,5-5 24,-6 5 0,0 9 24,-7-10-40,10 9-32,3-13 48,-6 6 0,0 8 0,-6-8 0,7 8 16,5-14-16,-5 5 8,1 9-40,-3-10 16,3 9 16,4-13 0,-5 4 16,0 3-16,1 7 8,-1-8-16,5-6 8,-5 15-16,1-2 8,-1 1 16,0 0-8,5-14 0,-4 15 0,1-1 40,0-2-32,0 2 8,3-14-16,-4 14 24,1-1-16,0 1-32,0-2 24,3-12 0,-5 14-32,2-2-8,-1 2 32,1 0 8,3-14 0,-5 14 24,2 3-24,0-1 8,0-1 8,3-15-16,-2 17-40,1 1 32,1-1-32,0 0 48,0-17-8,0 15-8,0 1-8,0-2 8,0 0-16,0-14 24,0 14-16,0-2 8,0 2 16,0-2-32,0-12 24,0 14 16,0 0 8,0 0-48,-2 2 0,2-16 24,-2 15-24,1-1 24,-1 0 8,1-1 8,1-13-16,-2 12 32,1 0-32,-1 1-8,1-1 16,1-12-8,0 6-56,0 11-16,0-10 56,0 10-56,0-17 72,3 6-16,0 9-8,0-10 0,2 9 24,-5-14 0,3 5-24,0 1 0,0 8 16,0-10-32,-3-4 40,3 7 0,0 5 40,-3-9-40,3 2 32,-3-5-32,0 6 16,0 6-40,0-8 24,0 2-24,0-6 24,3 12-16,-3-7 32,0 1-16,3 0 24,-3-6-24,0 5 8,0-1-8,4 1-32,-4 0-8,0-5 40,0 4-8,0-2 16,3 0 32,-3 1-8,0-3-32,0 4 16,0 1-64,3 0 32,-3-1 16,0-4 0,3 13-24,-3-10 72,3 3-48,-3 6-8,0-12 8,3 3 48,-3 2-64,3 1 16,0-1-97,-3-5 97,3 12-104,2-10 16,0 3-32,7-1 64,-12-4 56,3 5-112,14-2 40,-3 0 0,3 0 0,3-1 24,-20-2 48,22 1-32,1-1-40,4 0 16,-27 0 56,29-3-64,2 0 0,2 0 24,-1 0-8,-32 3 48,33-5-112,3 1-496,-1 0-1304,9 4-6066,-44 0 7978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62"/>
    </inkml:context>
    <inkml:brush xml:id="br0">
      <inkml:brushProperty name="width" value="0.05" units="cm"/>
      <inkml:brushProperty name="height" value="0.05" units="cm"/>
    </inkml:brush>
  </inkml:definitions>
  <inkml:trace contextRef="#ctx0" brushRef="#br0">21 34 1872,'0'0'0,"-2"0"1448,-2 0-264,4 0-1184,-5 0 785,0 0-201,4 0-72,-1 0 40,2 0-552,0 0 608,0 0 64,0 0-80,0 0-96,0 0-2864,0 0 5153,0 0-2489,0 0 8,0 0-16,0 0-3961,0 2 7642,0 0-3649,-1-1 0,1 1-48,0-2-272,0 3 264,0 1-40,0 9-56,0-9-8,0-4-160,3 7 128,0 7 8,0-10-64,2 12 0,-5-16-72,4 12 64,9 1-16,-10-1 24,2 0 8,-5-12-80,4 14 72,9 0-8,-10 2 8,1-4 0,-4-12-72,5 14 56,0 0 8,-1-1-8,1 1-16,-5-14-40,5 12 32,-1 0 0,1-7-8,-2 9-32,-3-14 8,5 5-8,-2-1 0,0-1-8,0 0 16,-3-3 0,3 2 40,0 0 8,0-1 32,-3-1 49,0 0-129,3 0 168,0 0 88,1 0 0,-1-5 16,-3 5-272,3-4 248,0-12-16,-3 12-56,3-15 48,-3 19-224,3-14 160,-3 2-32,0-2 0,3-2-96,-3 16-32,0-15 80,0-1-56,0-1-24,3 0 24,-3 17-24,0-17-24,3 3 48,0 0-24,-3 0 0,0 14 0,4-12-32,-1-1-8,-3 1 32,3 7 8,-3 5 0,0-14-24,0 10-24,3-9-32,-3 10-48,0 3 128,0-4-184,0-1-72,0 0-136,0 2-176,0 3 568,-2-5-841,1 2-399,-1 3-384,-1 0-137,3 0 1761,-5 0-1784,1 0-1209,-1 0-327,5 0 3320</inkml:trace>
  <inkml:trace contextRef="#ctx0" brushRef="#br0" timeOffset="1">320 72 2192,'0'0'0,"0"0"0,0 0 1608,-4 0-103,-1 0-281,0 0-168,5 0-1056,-1 0 968,1 0-55,0 0-113,-2 0-88,2 0-712,0 0 640,0 0-88,-1 0-136,1 0-128,0 0-288,0 1 200,0 1-80,0-1-8,-2 2-16,2-3-96,-2 5 80,1 1 32,-1 7 24,1-7-16,1-6-120,-2 17 120,-1-5-7,2 4-17,-1-1 0,2-15-96,-1 16 80,-1-1-24,0 2-16,1-1-8,1-16-32,-2 17 16,1-1-16,-1 2 8,2-2-16,0-16 8,0 17 32,0-3-24,0-2 16,-1-6-8,1-6-16,0 14-32,0-11-32,0 2-168,0-2-281,0-3 513,0 2-944,0-1-616,0-1-369,0 0-847,0 0 2776,0-3-4489,0 3 4489</inkml:trace>
  <inkml:trace contextRef="#ctx0" brushRef="#br0" timeOffset="2">502 89 3392,'0'0'0,"0"0"1833,0-3-657,0 3-1176,0 0 760,0 0-128,0 0-96,0 0-160,0 0-2680,0 0 4856,0-3-2360,0 3-80,0 0-16,0 0-96,0 0 89,0 0 23,0 0 56,0 0 32,0 0-769,0 0 1402,0 1-537,0-1 80,0 0 72,0 0-448,0 2 456,0-1 48,-2 1-32,1 2-56,1-4-416,-2 5 384,0 1-72,-1 0-103,-1 8-25,4-14-184,-3 5 128,-2 12-32,0-4 16,2-1-24,3-12-88,-3 14 64,-2-2 8,2 2-40,0 0 0,3-14-32,-3 16 16,0-2-16,1 1 0,1 1 8,1-16-8,-2 14 0,2 1 0,0-9-8,0 10-16,0-16 24,0 6-8,3 0-8,1 7 8,0-12-16,-4-1 24,5 5-16,9-2 0,-11-1 8,9 1 32,-12-3-24,5 1 32,9-1 0,-9 0-32,15 0 8,-20 0-8,12 0-8,2-3-56,2-2 32,-1 1-64,-15 4 96,17-5-112,0-7-32,-1 9-104,1-2-129,-17 5 377,14-5-632,0 1-400,-2-1-488,-7 0-241,-5 5 1761,4-15-2032,10 16-2441,-14-1 4473</inkml:trace>
  <inkml:trace contextRef="#ctx0" brushRef="#br0" timeOffset="3">503 231 3864,'0'0'0,"0"0"1513,0 0-489,0 0-1024,0 0 808,0 0-104,0 0-24,0 0-8,0 0-3536,0 0 6345,-1 0-2865,1 0-80,-2 0-56,2 0-480,0 0 384,-1 0-112,1 0-64,0 0-112,0 0-96,0 0 112,0 2-40,0-2-32,0 0 40,0 0-80,0 2 64,0-2 16,0 1 48,0 1 40,0-2-168,3 0 208,1 1 56,9-1-16,-10 0 1,-3 0-249,4 0 184,12 0-40,-11-3-24,9 3-64,-14 0-56,4-3 40,13 0-40,-12 0-32,12 3 0,-17 0 32,5-3-88,10 3-48,-12-3-80,2 3-201,-5 0 417,12 0-872,-12 0-752,3-4-433,-3 1-519,0 3 2576,0 0-4561,0 0 4561</inkml:trace>
  <inkml:trace contextRef="#ctx0" brushRef="#br0" timeOffset="4">495 95 1824,'0'0'0,"0"0"0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67"/>
    </inkml:context>
    <inkml:brush xml:id="br0">
      <inkml:brushProperty name="width" value="0.05" units="cm"/>
      <inkml:brushProperty name="height" value="0.05" units="cm"/>
    </inkml:brush>
  </inkml:definitions>
  <inkml:trace contextRef="#ctx0" brushRef="#br0">31 1 3096,'0'0'0,"-4"0"1184,4 0-1184,-5 0 1137,-8 0 95,10 0-240,2 0-104,1 0-888,-2 0 816,1 0-167,1 0-161,-2 0-120,2 0-368,0 0 240,0 0-80,0 2-64,0-1-24,0-1-72,0 2 88,0 1-16,0-2 40,0 1-8,0-2-104,0 1 112,0 1 16,0-2 16,3 1 16,-3-1-160,3 2 192,0-2 16,2 2 24,9-1 0,-14-1-232,3 2 216,10-1-40,-9-1 8,12 0-48,-16 0-136,4 0 104,15 0-31,-7 0-57,1-3-48,-13 3 32,12 0-32,1-3-57,-9 0-55,15 3-168,-19 0 312,5 0-608,12-3-632,-13 3-656,9-5-401,-13 5 2297,4-3-5001,-4 3 5001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68"/>
    </inkml:context>
    <inkml:brush xml:id="br0">
      <inkml:brushProperty name="width" value="0.05" units="cm"/>
      <inkml:brushProperty name="height" value="0.05" units="cm"/>
    </inkml:brush>
  </inkml:definitions>
  <inkml:trace contextRef="#ctx0" brushRef="#br0">32 1632 584,'0'0'0,"-2"-4"504,1-9 152,-1 10 144,2 3-800,-1-14 800,-1 14-72,-3 0-95,1-3-81,4 3-552,-3-5 488,-2 1-64,3-1-24,1-7-48,1 12-352,-2-3 336,1-11-16,1 9-88,0-12-40,0 17-192,0-14 128,0 1-24,4 0 16,1-1 48,-5 14-168,3-16 208,0 1-16,0-1-16,0-3-40,-3 19-136,5-20 88,0-1 33,-1-3-1,1 1 16,-5 23-136,13-23 104,-10-2 0,1-3 8,12 2 0,-16 26-112,4-30 104,12 1 40,-11-2-16,12-5-8,-17 36-120,14-34 112,0-2-48,3 2-40,0 0-16,-17 34-8,18-36-8,4 1 0,0-2 24,3 1-24,-25 36 8,27-34-8,1 1 8,2 1 8,-4 2-8,-26 30 0,27-29 8,0-1 8,1 4-8,0 0 16,-28 26-24,30-25 8,1 0 8,1-3-8,2 3-8,-34 25 0,36-25-8,1-1-32,5-3 16,2 1-40,-44 28 64,48-30-48,4-1-8,3 5 24,7 1-16,-62 25 48,62-28-72,1 6 0,6 1-24,0-3 48,-69 24 48,73-20-24,0 0 8,-2 0 8,1 3-40,-72 17 48,71-14-8,2 1-88,-2 1-16,2 7 16,-73 5 96,73-12-160,2 9 48,-1-2 64,2 1-40,-76 4 88,77-5-56,1 2-8,0 3-9,-2 0 25,-76 0 48,71 3-72,0 3-16,1 8-16,-1-9-16,-71-5 120,71 15-80,2-10 16,2 12-8,2-1 24,-77-16 48,78 18-32,2 1 16,1 1-16,0-2 24,-81-18 8,77 19-8,-4 4 0,0 2 24,-2 3-24,-71-28 8,70 33-48,-2 5 24,0 1 8,1 5 16,-69-44 0,66 43 64,1-1-24,-3 1 24,-1 2-32,-63-45-32,61 45-8,-4 0-24,-6 5-8,-4-1 0,-47-49 40,38 50-40,-3 1 8,-4 0-40,-2 2 24,-29-53 48,28 53-24,-2 1 8,1-1 40,-4-2-8,-23-51-16,22 50 24,-4-1 32,1 2 32,-2 1 16,-17-52-104,14 49 144,-9 1-24,9 0 24,-14 4 32,0-54-176,0 56 192,0 6-23,-4 4 7,-13 3-16,17-69-160,-18 72 120,-4 3-16,-3-1-16,-1 2-32,26-76-56,-28 73 96,0-3-8,0-2-32,2-4 0,26-64-56,-27 57 56,1-4 32,-2-4 24,0 0 32,28-49-144,-26 46 168,-5-1 0,-2-2 40,-1 1 16,34-44-224,-39 42 192,1 0-64,-4 1 64,-2 0-48,44-43-144,-46 45 144,-4 3 48,-4 1-80,-2-3-16,56-46-96,-59 50 104,0-4-16,-3 5-40,-1-1 56,63-50-104,-65 47 48,-2-2 8,2-8 32,-2-2 0,67-35-88,-68 33 96,0-2 40,-2 0-32,-3 0-48,73-31-56,-70 29 16,-3-1 16,-1-1-8,-2-2 8,76-25-32,-76 24 41,3 1-1,-2-2 24,4-2 0,71-21-64,-71 17 56,-5-2 24,-2-1 0,-4-1 0,82-13-80,-84 4 144,-1 1-40,3-1 56,-5 0 32,87-4-192,-85 1 232,-1-1 0,3 0 0,1-3-88,82 3-144,-81-3 128,-3 0 16,-1 0-8,1 0 80,84 3-216,-84-5 224,7-9-24,6 9 16,1-16-32,70 21-184,-64-17 176,2-5 48,6-6-56,4-5 8,52 33-176,-50-37 184,3-3-64,6-4-16,2-2-8,39 46-96,-36-50 24,2-2 25,0-6-9,3-4 8,31 62-48,-30-62 56,1 2-32,1 2 16,2 2-80,26 56 40,-24-52-168,4 1-153,2-1-263,5 4-736,13 48 1320,-4-49-2280,-10-6-1057,12 7-3569,2 48 6906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69"/>
    </inkml:context>
    <inkml:brush xml:id="br0">
      <inkml:brushProperty name="width" value="0.05" units="cm"/>
      <inkml:brushProperty name="height" value="0.05" units="cm"/>
    </inkml:brush>
  </inkml:definitions>
  <inkml:trace contextRef="#ctx0" brushRef="#br0">1184 25 2080,'0'0'0,"0"0"0,0-4 1720,0-1 1,0-7-217,0 9-480,0 3-1024,0 0 672,0 0-280,-2 0-160,1 0-127,1 0-105,0 0 96,-2 0-8,1 1 24,-1 1 32,2-2-144,-3 3 112,0 1 16,-2 1-32,2 0-40,3-5-56,-4 4 56,-1 1-8,0 1 0,1 7 16,4-13-64,-5 4 32,-7 9-16,7-7 48,-1 11 0,6-17-64,-14 12 128,1 4 24,1 1-24,-2 0-16,14-17-112,-16 19 112,-1-1-24,0 4-16,-3 0 32,20-22-104,-20 25 88,-2-1 8,-1 4 16,-2 0-24,25-28-88,-26 31 96,-2 0-8,2 0 8,-1 0 8,27-31-104,-26 31 96,0 0 0,-2 0 8,-2 2 0,30-33-104,-28 34 72,-4 0 0,-1 2-24,-1-2-24,34-34-24,-37 32 56,3-1-32,0 0 8,1-3-16,33-28-16,-28 25 0,2-2 24,1-1-16,2-2 40,23-20-48,-24 19 8,3-1 16,1 0 0,-2-5-8,22-13-16,-19 13 72,2-1-48,-1 1 16,2-1-40,16-12 0,-15 13 16,1-9 24,1 10-8,1-9 8,12-5-40,-13 12 24,1-7 16,0 9-40,5-10 0,7-4 0,-15 13-24,10-10 8,-7 2 24,7 1 24,5-6-32,-5 4 24,-1 1-24,2 0 24,-1-4 8,5-1-32,-3 2 48,1-1 24,1-1-16,1 0 8,0 0-64,0 0 64,0 0 33,0 0-33,0 0-32,0 0-289,0 0 546,0 0-281,0 0-32,0 0 40,0 0-305,0 0 546,3 0-281,0 0 16,0 0-8,-3 0 16,12 0 32,-7 0-48,11 0 32,-4 0-32,-12 0 16,14 0-32,1 0 40,1 0 0,3 0 16,-19 0-24,18 0 24,1 0-24,-1 0-16,1 0 32,-19 0-16,19 0 16,-2 0-32,3 2 32,-2 0 0,-18-2-16,21 1 8,-3 1 8,2-2-16,1 0-8,-21 0 8,21 0-8,3 0 40,-1 0-16,2 0-24,-25 0 8,26 0 8,2 0-24,1 0 32,2 0 0,-31 0-16,30 0-16,1 0 16,-2 0-32,-4 0 24,-25 0 8,26 0 24,-1 0-40,-1 0 16,-1 0 0,-23 0 0,22 0-8,-2 0 16,0 0-16,2 0-8,-22 0 16,21 1-32,3-1 8,-3 0 32,1 0 24,-22 0-32,23 0 0,0 0 0,1 0 16,-1 0-48,-23 0 32,22-3 40,-1 3-64,1 0 8,0 0 0,-4-3-24,-18 3 40,21 0 8,-3 0 8,-1 0-16,0 0-24,-17 0 24,16-3 8,-1 3-8,-1 0-32,-1 0 16,-13 0 16,14-3-41,-10 3-23,13 0-112,-14 0-304,-3 0 480,13 0-944,-13 0-600,18 0-4569,-18 0 6113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70"/>
    </inkml:context>
    <inkml:brush xml:id="br0">
      <inkml:brushProperty name="width" value="0.05" units="cm"/>
      <inkml:brushProperty name="height" value="0.05" units="cm"/>
    </inkml:brush>
  </inkml:definitions>
  <inkml:trace contextRef="#ctx0" brushRef="#br0">20 905 448,'0'0'0,"0"1"288,0-1-288,0 2 304,0-1 184,0 3 248,0-1 288,0-3-1024,-1 1 1136,1 2-143,-2 2-177,2-4-152,0-1-664,0 4 536,-1-1-64,1-2-24,0 4 8,0-5-456,0 1 416,-2 1-47,2 0-1,0-2-40,0 0-328,0 1 320,0-1 24,0 0-64,-2 0-48,2 0-232,-1 2 160,-1-2-48,1 0-32,1 1 16,0-1-96,-2 2 128,2-2 8,-1 1 0,-1 1 16,2-2-152,-1 1 168,1 2 0,-2-1-16,2 0 8,0-2-160,0 0 80,0 1-48,0-1-16,0 0-32,0 0 16,0 0-24,0 0 16,0 0 40,0 0-96,0 0 88,0 0-16,0 0 24,0 0-32,0 0 56,0 0 40,0 0-8,0 0 40,0 0-496,3 0 872,-3-3-384,3 0 48,-3 0-15,0 3-153,3 0 168,0-3-8,1 0-16,-4 0-16,0 3-128,4-4 96,-1 1 16,2 0-24,0-1-16,-5 4-72,4-5 56,-1 0-24,0 1-24,2-1 32,-5 5-40,3-5 0,2-7 8,-1 12 24,1-5-32,-5 5 0,5-12 32,-2 12-8,2-5-16,-1-7 40,-4 12-48,3 0 56,2-5 8,0-7 0,-1 12-16,-4 0-48,5-13 40,0 10 48,-1-1-32,1-10 48,-5 14-104,5-5 88,7-7-40,-12 7 16,5-7 24,-5 12-88,12-5 32,-9-11-8,2 13 8,-1-9 40,-4 12-72,5-3 32,0-2-8,-1-9 0,1 11-40,-5 3 16,5-5 24,-1-9 0,1 11 8,0-9-32,-5 12 0,4-5 40,1-7-8,0 9 0,-1-2 16,-4 5-48,5-14 32,0 11 48,-1-2-24,-1-9 48,-3 14-104,5-3 48,0-9 0,-1 9-40,1-10 16,-5 13-24,5-4 16,-1-9 40,9 9-8,-13-1-88,0 5 40,4-12 64,1 9-32,0-2 24,-1-7-8,-4 12-48,5-4 32,0-8-32,-1 9 16,1-10 8,-5 13-24,4-3 24,9-1-24,-13-1 8,3 0-64,-3 5 56,3-12 8,2 12-8,-2-5 16,1 1-8,-4 4-8,4-5 16,-1 0-8,0 1 8,0-9 8,-3 13-24,5-3 0,-1-1 8,-1-1 0,2 0 56,-5 5-64,3-4 8,0-1 8,0 0 8,0 1 8,-3 4-32,3-3 24,1-2 0,-1 2 8,0-2 32,-3 5-64,3-3 48,0 0 0,0-2-8,0 2 8,-3 3-48,0-4 40,5-1-40,-2 0 24,0-7 24,-3 12-48,3 0 8,0-3 32,0 0-40,-3-2-64,0 5 64,3-3 24,-3 0-8,4 0 32,-4 3-16,0 0-32,3-3 64,0 0-8,-3-1-32,3 0 24,-3 4-48,0-5 40,0 2 8,3 0 24,-3 0-40,0 3-32,0-3 88,0 3-15,0-3-25,0 3 24,0 0-72,0-4 64,0 4 16,0-3 56,0 0 24,0 3-160,0-3 144,0 3-16,0-3-32,0-2-48,0 5-48,0-3 40,-2 0 8,1-1-8,-1 0-24,2 4-16,-1-4 48,-1 1 0,1-2 0,-1 2 56,2 3-104,-1 0 72,-1-3-8,0 0 8,1 0 24,1 3-96,-2-3 72,1-1-8,-2 1 24,0 0-24,3 3-64,-4-3 40,3 3 24,-2-3-16,0 0-8,3 3-40,-3-5 40,-2 2-16,2 0 0,0 0 32,3 3-56,-5-3 8,2-2-16,0 2 32,0-2-40,3 5 16,-3-4 40,-2-1 0,2 2-16,-2 0 0,5 3-24,-4-5 24,1 2-24,-2-1 16,2-1 8,3 5-24,-5-3 16,0 0 24,-1 0-32,2 0 48,4 3-56,-5-4 0,-1 1 0,1 0 24,0 0-24,5 3 0,-4-5-16,-1 1 72,1 1-48,-1-2-8,5 5 0,-3-3 16,0-2-16,0 1 0,-1-1 64,4 5-64,-1-5 16,-4 2-16,2-1 0,0 0-24,3 4 24,-3-3 32,1 0 40,-1 0-24,0 3-88,3 0 40,-3-3 40,-2 0-64,2 3 48,0-3 56,3 3-80,-3 0 0,0-3 40,0 0-40,1 3 64,2 0-64,-1 0 24,-2 0-8,1 0 8,1 0-144,1 0 120,-2 0-24,1 0 24,-1 0 16,0 0-16,2 0 0,-1-3 8,-1 3 24,1 0-24,-1-4-8,2 4 0,-1 0 0,-1-3-24,1 0-16,-3 3 120,4 0-80,-3-3 0,2 3-16,-1-3 152,-1 3-176,3 0 40,-3-3 0,0 0 8,0 3-136,1-3 104,2 3 24,-3-3 0,0 3 8,2-3 24,-3 3-48,4 0 16,-1 0-16,-1 0 8,1 0-8,-1 0 32,2 0-16,0 0-120,-1 0 40,1 0 40,0 0-8,0 0 48,0 0-128,0 0-96,0 0-288,0 0-224,0 0 2336,0 0-4152,0-4 1295,0 4-327,0-3-689,0 3 2273,0-4-7313,0 4 7313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9:58.671"/>
    </inkml:context>
    <inkml:brush xml:id="br0">
      <inkml:brushProperty name="width" value="0.05" units="cm"/>
      <inkml:brushProperty name="height" value="0.05" units="cm"/>
    </inkml:brush>
  </inkml:definitions>
  <inkml:trace contextRef="#ctx0" brushRef="#br0">234 7 1704,'0'0'0,"0"0"2176,0 0-175,0 0-2001,3 0 1168,-3 0-320,0 0-208,0 0-88,0 0-552,0 0 425,0 0-97,0 0-80,0 0-56,0 0-1385,0 0 2546,0 0-1209,0 0-16,0 0 56,0 0-1993,0 0 3778,0 0-1889,0 0 120,0 0 16,0 0-2681,0 0 5178,0 0-2441,0 0-56,0 0-88,0 0-3457,0 2 6770,0-1-3289,0-1-104,0 2 0,0-2-48,0 1 32,0 1-32,0-1 40,0 1 24,0-2-64,0 2 0,-1-1 8,1 1 32,-2-1-32,2-1-8,-1 3 64,1 0-8,-2 1-64,1-1 40,1-3-32,-2 3 48,0 0-8,1-2 24,-1 4-16,2-5-48,-1 3 32,-1 0-32,1 2 24,-1 0-24,2-5 0,-1 4 16,-1 1 8,-1-1 24,1 3 16,2-7-64,-1 4 64,-2 3-24,1-1 0,1-2-16,1-4-24,-3 5 56,-1 1 8,3-1-24,-2 1-8,3-6-32,-3 6 0,0-1 56,1 0-24,-1-1 16,3-4-48,-3 5-8,1 1 41,-2-1-25,2-1 56,2-4-64,-3 5 64,0 0-48,0-1 16,0 1-40,3-5 8,-2 5 24,-1-1 24,1 1-64,-1 0 24,3-5-8,-1 6-56,-2-2 0,1 1 64,1 1-8,1-6 0,-2 5 48,-1 0 0,1-1-32,-1 1 16,3-5-32,-3 5 24,2-1-32,-2 1 24,-1 0 0,4-5-16,-3 4-32,0 1 72,0 0-8,0-2 8,3-3-40,-3 4 0,0-1-8,0 2 0,0 0-8,3-5 16,-2 4-8,-1 1 16,0 0-8,1-1-16,2-4 16,-3 5 16,2 0-24,-2-1 0,1 1 24,2-5-16,-2 5-16,1-1 48,-2 1-24,1 0 0,2-5-8,-1 4 56,-1-1-80,-1 2 24,2 0 0,1-5 0,-4 3-32,3 1 24,-2 1 16,1-2-8,2-3 0,-3 3 24,2 0-24,-1 0 0,0-1 24,2-2-24,-1 1-32,-1 3 16,1-3 8,1 2 0,0-3 8,-2 2-16,1-1 64,-1 1-40,2-1-8,0-1 0,-1 2 56,1 1-88,-2 0 40,1 0-8,1-3 0,0 2 8,-2 1 8,0 0-8,1 0 16,1-3-24,-2 2-16,2-1 32,-1 1-8,1-2-8,0 0-8,-2 0 48,2 0-16,0 0 24,0 0-48,0 0 64,0 0-16,0 0 0,0 0-32,0 0-192,0 0 368,0 0-176,0 0 0,0 0 8,0 0-272,0 0 544,0 0-280,0 0-32,0 0 0,0 0-8,0 0-232,0 0 496,0 0-264,0 0-40,0 0-24,0 0 24,0 0-8,0 0-56,0 0 72,0 0 24,0 0 320,3 0-520,-3-3 288,3 0 8,1-1 0,-4 4-64,4-3 64,1-1 8,-1-1-32,1 0 40,-5 5-80,5-14 40,7 11 48,-12-1-24,5-9-64,-5 13 0,4-4 32,9-10 24,-10 9-32,2-9 24,-5 14-48,12-5 40,-9-9 8,10 10-24,-10-12 24,-3 16-48,4-4 40,1-12-104,9 12 120,-11-14-48,-3 18-8,5-4 32,7-15 16,-9 7-40,10-1-16,-13 13 8,3-12 0,1 7 32,9-13-32,-10 13 32,-3 5-32,4-19 24,1 15-48,0-13 48,9 12-40,-14 5 16,3-15-8,0 10-48,2-9 64,-1 11 32,-4 3-40,3-5 8,0 1 80,1-1-80,-1 2-24,-3 3 16,0-3 8,0 3-32,3 0 40,-3-3 0,0 3-16,0 0 24,0 0-48,3 0 24,-3 0-8,0 0 8,0 0 24,3-3-80,-3-1 136,0 4-80,3 0-24,-3-3 64,3 3-16,-3 0-56,0 0 32,0 0 24,3 0 32,-3 0-24,0 0 32,0 0-64,0 0 128,0 0 0,0 0 40,0 0 8,0 0-776,0 2 1320,0-1-600,-1 4-64,-1 0 32,2-5-88,-1 4 48,-2 3 64,-1-1-64,1 6-48,3-12 0,-3 5 40,-1 1-32,0 0 64,1 0-48,3-6-24,-4 7 32,-1-1-64,2 0 8,-2 0 48,5-6-24,-3 6 0,-1 1 8,-1 5 16,0-7-40,5-5 16,-4 12 24,-3-6-24,-5 11 24,7-3-24,5-14 0,-6 14 0,-8 0-8,8 0 8,-8-1-16,14-13 16,-5 12-8,-7-6 16,7 11-8,-1-12 40,6-5-40,-6 14 8,0-9 16,-1 7-24,3-9 0,4-3 0,-5 12-8,1-7 8,-1 9 0,-1-9 8,6-5-8,-5 14-8,-1-10 8,1 10-16,-1-9-16,6-5 32,-6 12-24,1-9 48,0 2-24,2 0 48,3-5-48,-1 4 0,-1 0-40,1-1 16,1-2-8,0-1 32,0 2 0,-2-2 32,2 0 16,-1 0-48,1 0 0,0 0 16,0 0-32,0 0-32,0 0 40,0 0 64,0 0-144,0 0 48,0 0-8,0 0 8,0 0 256,0 0-456,0 0 200,0-3 56,0 3-16,0-3 24,0-2-24,3 0 24,0-7 0,-3 12-24,3-3 0,2-11 8,-1 9-16,1-10-8,-5 15 16,12-13 0,-9-1 16,2 0-8,7-3-8,-12 17 0,4-18 0,9-3 0,-8 0-24,12-3 24,-17 24 0,5-23-8,10-2-16,-2 4 24,-9 1 8,-4 20-8,16-21-8,-11 1 8,7 3 24,-9 0 0,-3 17-24,5-14-16,7 9 32,-12-10-40,3 12 24,-3 3 0,3-5 24,0 5-16,1-3 24,-4 0-8,0 3-24,0 0 24,0 0 8,0 0 32,0 0 0,0 0-248,0 0 440,0 0-160,0 0 32,0 2-32,0-2-96,0 0 72,0 1-24,0 1-40,0 1 8,0-3-16,-2 4 32,0 1-24,1-2 8,-1 0 8,2-3-24,-3 5 32,2 0 16,-2 7-8,1-9-56,2-3 16,-5 6-8,2 7-16,-1-7 32,-1 8 8,5-14-16,-5 6 8,1 11 8,-3-11-16,-5 13 8,12-19-8,-5 14 40,-1 1-40,-6-1 0,7 2 8,5-16-8,-6 14-8,-6 1 40,7 1-32,-8-2 0,13-14 0,-4 15 0,-2-1 0,-8 2-56,9-2 88,5-14-32,-6 14-8,-8 1-16,9-2-16,-7-1 8,12-12 32,-5 12-16,1-5-8,-3 8 72,3-9-104,4-6 56,-5 13-48,0-12 32,4 4 32,-1-4-56,2-1 40,-1 2-112,-1 0-16,2-2-48,0 0 40,0 0 136,0 0-104,0 0 64,5-4 16,-1-8 8,-4 12 16,5-5 72,11-13-64,-12 1-8,13 0 40,-17 17-40,5-17-40,10-2 40,-10 0 40,11-1-56,-16 20 16,12-20-8,-7-2-8,10 1-24,-10-1 0,-5 22 40,15-20 40,-10 0-40,11 3 0,-12 0 8,-4 17-8,13-16 32,-10 2-16,1 2 32,9 7-24,-13 5-24,0-15-64,4 10 88,-1-11-24,2 12-8,-5 4 8,3-13 0,0 10 0,0-9-48,2 9 72,-5 3-24,3-5 0,0-7-16,0 9 16,-3-2 16,0 5-16,0-3 32,4 0 24,-4 3-8,0 0 24,0 0-72,0 0 56,0 0 96,0 0-16,0 0-8,0 0-600,0 0 1088,0 1-584,0 1-32,-2 2 0,2-4 0,-3 7-48,-2 7 72,1-10-32,-1 12 8,5-16 0,-6 6 56,-1 11-40,-5-3 40,7 1-40,5-15-16,-6 16-72,-9 3 80,10-1-40,-9 1 32,14-19 0,-5 20 32,-7-1-16,7 1 32,-7-2-48,12-18 0,-5 20 72,-1-2-72,-8 0 0,10-2-16,4-16 16,-7 15-8,-5 1-16,9-2 8,-2-2 40,5-12-24,-4 6-24,-1 7 48,0-12-32,1 4-8,4-5 16,-4 4 16,3-2-40,-1 0 24,2-1 32,0-1-32,0 2 24,0-2 0,0 0-32,0 0-16,0 0 24,0 0-48,0 0 8,-1 0 40,1-3-56,0 3 56,0 0-48,0-4 0,0 1-24,0-1 56,0 4 16,0-5-24,3-7 24,0 7 0,0-10 0,-3 15 0,5-5-24,-1-17 24,1 7-16,7-2 16,-12 17 0,4-21-24,8 0-24,-7-4 72,10 0-64,-15 25 40,5-26 40,13-1-32,-13 3 16,14-1 0,-19 25-24,4-23-24,13 1 24,-12 0 0,7 2 24,-12 20-24,4-16 0,-1 4 8,1 7 16,-1-7-24,-3 12 0,0 0 72,0 0 96,0 0 24,0 0-8,0 0-800,0 0 1425,0 2-713,0-1-64,0 2-8,0-3-24,-1 5 0,-4 9-24,1-8 24,-1 13 24,5-19-24,-5 12 16,-1 2-40,0 1 24,-7 1-48,13-16 48,-4 17 0,-2-1 24,-7-3-24,10 5 8,3-18-8,-5 17 16,-1 1-8,0-1 8,0 2 8,6-19-24,-6 18-8,-1 1 32,1-2-64,-6 2 56,12-19-16,-3 18 8,-2-1-16,-1 0 16,1 1-8,5-18 0,-12 15 0,9 1-24,-2-1 40,-7 1-32,12-16 16,-2 14-40,-3-1 16,-1 0 16,2-1-16,4-12 24,-5 6-16,0 10 32,4-11-40,-1-2 48,2-3-24,-1 3-40,-1-2-40,2-1-17,0 0-39,0 0 136,0 0-104,0 0-40,0 0 96,0 0-16,0 0 424,0-3-728,0-1 400,5-12-32,-1 11 0,-4 5 0,5-15 0,0 3-24,7-1 16,-9-2 56,-3 15-48,5-16 0,9 1 0,-11-4 0,9 2-24,-12 17 24,3-20 0,2 1 8,9-1-8,-11 0 24,-3 20-24,14-20-8,-11 1 56,10 1-64,-10 0-64,-3 18 80,4-15 0,9-1 0,-10 4 24,1 0-16,-4 12-8,5-5 0,8-11-80,-13 13 80,4-1 24,-4 4-24,3-13-16,0 13 40,-3-3-24,3 0-8,-3 3 8,4-3 0,-1 0 0,-3 0 8,3 0-64,-3 3 56,0 0-24,3-3-64,-3 3 80,0 0 40,0 0-32,0 0-8,3 0 32,-3 0-24,0 0 8,0 0-8,0 1 64,0 1 32,0 2-40,0 1-16,0-5-40,0 14 48,-2-9-40,1 7 16,-2-6-32,3-6 8,-3 16 8,-2-2 32,0 0-40,-1 1 8,6-15-8,-6 17 16,0 0-88,0 2 72,-1-2 56,7-17-56,-4 19-8,-2-2 56,-1 0-40,1 1-16,6-18 8,-6 17 0,0 0 48,1 0-96,0-1 48,5-16 0,-6 12-24,2 2 32,-1-7 8,0 6-8,5-13-8,-4 5 0,0 0-32,3-1 16,-1 0-8,2-4 24,-1 1-24,1-1-32,0 0-16,0 0-96,0 0 168,0 0-152,0 0 64,0 0 16,0-3 64,0 3 8,0-5 0,0 1 24,3-1-24,0-9 8,-3 14-8,5-5 16,-1-15-64,1 6 40,9-3-80,-14 17 88,3-15 0,9-4-8,-7 1 8,9-3 32,-14 21-32,5-20-8,9-3 16,-10 4-8,12 1 16,-16 18-16,4-19 0,10 2 0,-9 2 0,0 1 8,-5 14-8,12-13 16,-9 10-8,0-11-8,0 11 16,-3 3-16,4-3 8,-1 0 16,-3 3-16,0 0 88,0 0-96,0 0 96,0 0 32,0 0 8,0 1-64,0-1-72,0 3 32,0 2-40,-2 0 16,-1 9-56,3-14 48,-3 4 16,-2 13-8,1-4-8,-1-1 40,5-12-40,-5 14 8,-7 2 8,9-1 16,-3 2-16,6-17-16,-13 17 8,9-1 16,-3 1-32,-5 0 8,12-17 0,-5 15 24,-1 1-16,0 1-8,-7-3 72,13-14-72,-3 15-32,-3-1 56,0-7-48,-6 10 0,12-17 24,-4 6 8,0 11-64,-1-11 56,-1 11-24,6-17 24,-5 5 0,1 12 8,-1-11-8,0 8-24,5-14 24,-4 5-24,-3 7 0,4-9-8,2 2 8,1-5 24,-2 3-88,2-1-112,0-2-40,0 0-24,0 0 264,0-5-192,0-7 128,3 8 48,2-8 8,-5 12 8,5-5-16,7-15-8,-12 8 24,12-4 24,-12 16-24,4-15 40,8-1-40,-7-2-40,10 1 8,-15 17 32,5-21-32,10 4 32,-10-1 32,9-1 16,-14 19-48,5-17 8,9 0 8,-10 2-32,10 1-8,-14 14 24,3-16-24,10 2 112,-10 2-104,1-1 16,-4 13 0,5-4 32,0-10-72,-1 11 64,-1-2 8,-3 5-32,4-3 24,-4 3 0,3 0 8,-3 0-32,0 0 48,0 0-24,0 0 72,0 0-16,0 0-328,0 0 552,0 0-248,0 1-56,0 1 48,0-2-48,-2 5 24,1 1 16,-3 6-40,1-7 32,3-5-32,-3 12 0,-1-7 40,-1 10 0,0-8-16,5-7-24,-6 17-40,0-5-56,-7 0 56,9 2 16,4-14 24,-6 14-8,-8 0 80,9 3-88,-7-1 8,12-16 8,-5 17 80,-1-2-80,-7 1 56,9 0-56,4-16 0,-13 13 16,9 0-32,-1-1-112,-1 1 168,6-13-40,-5 4 0,0 9-16,2-12 112,2 2-128,1-3 32,-2 2-120,2-2 56,0 0-40,0 0 0,0 0 104,0 0-32,0-3 32,0 0 24,0 3-24,0-5 24,3-10-16,0 10 24,2-11-40,-5 16 8,3-4-32,2-13 48,0 1 32,7 2-32,-12 14-16,3-15-16,2-1 104,9 1-200,-11-2 104,-3 17 8,12-19 80,-9 0-136,10 2 80,-9-1 24,-4 18-48,16-19 32,-12 1-40,9-1 32,-8 2-48,-5 17 24,12-14-48,-9 2 56,0 7 32,2-8-8,-5 13-32,3-3-24,0 0 56,-3 3-8,3-3 24,-3 3-48,0 0 96,0 0 24,0 0-48,0 0 8,0 0-448,0 0 760,0 0-400,0 0-32,0 2-32,0-2 72,0 0-120,0 1-16,0 1-56,0-1-120,0-1 312,0 2-688,0-1-456,0-1-441,0 0-471,0 0 2056,0 0-6313,0 0 6313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54:51.083"/>
    </inkml:context>
    <inkml:brush xml:id="br0">
      <inkml:brushProperty name="width" value="0.05" units="cm"/>
      <inkml:brushProperty name="height" value="0.05" units="cm"/>
    </inkml:brush>
  </inkml:definitions>
  <inkml:trace contextRef="#ctx0" brushRef="#br0">7 656 4705,'0'0'0,"-2"-3"2328,2 3-2328,-1-3 1152,-1 0 81,1 0-313,1 0-368,0 3-552,0 0 352,0-3-104,0 0-120,3 3-24,-3 0-104,4-3 88,14 3-48,-6-3 56,3 3 0,-15 0-96,19-4 104,0 4 8,-1 0-32,4 0-16,-22 0-64,22 0 64,2 0-16,3 4-8,1-1 8,-28-3-48,31 3 40,0 0 0,3-2 8,2-1-16,-36 0-32,37 0 48,2 0 0,-1 0-48,3 0 96,-41 0-96,38-3 80,1 3 16,-2 0 56,4-3-56,-41 3-96,40 0 80,5-3 16,2 3-56,-1 0 8,-46 0-48,48-3 16,2 3 16,-1 0-32,3-3 48,-52 3-48,54 0 64,3-3-16,1 3 48,2-3-56,-60 3-40,62-3 57,3-1-41,2 1 0,0 0 24,-67 3-40,66-3 32,3 0 8,-1-2 32,3 1-104,-71 4 32,73-5-32,1 0 16,2 1-16,2-1 40,-78 5-8,77-12 24,3 9 8,-1-2-24,-2 2 16,-77 3-24,78-5 8,-2 2-8,-3 0 8,3-2-8,-76 5 0,76-3-32,0 3 32,3 0 0,1-3 32,-80 3-32,82 0 88,2-3 0,0 3-24,1 0-16,-85 0-48,86 0 16,-3-3 0,-1 0 8,-2 0 8,-80 3-32,77-3-8,1-2-16,-2 2-16,0-2 8,-76 5 32,74-4 16,-1-1 16,0 2 0,0-2-16,-73 5-16,74-3 0,2 0-16,2 3 8,-2 0-24,-76 0 32,76-3-8,0 3-24,0 0-32,0 0 16,-76 0 48,77 0-8,1 1 16,-2 1 40,0 0-8,-76-2-40,76 1 24,-2 1-8,-1-1 40,-3 2-16,-70-3-40,69 3 32,-2 1 16,0-1-96,-2-2 48,-65-1 0,64 3 24,-2 2-56,-2-2 64,-1 0 8,-59-3-40,57 2 0,2-1 48,-3 1 32,1-1-64,-57-1-16,58 2-16,2-1 32,-1 3-48,0-3 48,-59-1-16,56 2 16,-3 1-32,-2-2 40,-1 2-32,-50-3 8,46 2-48,-1-1 64,-5 1-16,-4 0 16,-36-2-16,33 1 64,-4 1-8,-1-1-24,-3 1 0,-25-2-32,25 0 24,-2 0-32,0 0 8,0 0 0,-23 0 0,22 0 16,1 0-16,-1 0-32,0 0 56,-22 0-24,21 0 40,0 0 8,-3 0-16,1 0 0,-19 0-32,14-3-24,-2 3 16,-7-3 88,0 3-48,-5 0-32,4 0 0,-1-4 64,-3 4-32,0 0 24,0 0-56,0 0 64,0 0-88,0 0-8,0 0 24,-1 0-40,-1 0 32,-2 0-32,-10 0 16,14 0 32,-13 0 24,-1 0-48,-3 2 24,-1-2 0,18 0 0,-22 0-56,-3 0 72,0 0-8,-4 0 0,29 0-8,-30-3 32,-2 0-16,-2 0-64,-2 0 40,36 3 8,-36-3-8,-4 3-8,-2 0 16,-1-4 16,43 4-16,-48 0 16,-2 0 0,-1 0 40,-2 0-48,53 0-8,-53-3-48,-2 3 72,-4-3-24,-2 0 0,61 3 0,-63-3-8,-1 0-8,-1 0 32,0 0-8,65 3-8,-69-3 32,1-2-48,-6 0 16,-1 2-16,75 3 16,-77-3 24,1 0 8,1 0-24,-1-2 16,76 5-24,-79-3-8,0 0 16,-1 0-16,0 0 24,80 3-16,-75 0 48,0 0-40,-1 0 16,2-3 24,74 3-48,-75 0 8,2-3 40,2 0-8,0-1-32,71 4-8,-72-3 24,-1 0-24,-1 0 0,-2 0 16,76 3-16,-76 0-24,0-3 32,-1 0-32,-3 3-24,80 0 48,-82 0 0,0 0-24,1 0 8,4 0 8,77 0 8,-75 0-8,3 0-40,-1 0 40,1 3 8,72-3 0,-69 1-24,0 4 48,3-3-24,1 2-48,65-4 48,-63 7 24,1-3-32,2 1 48,-1 1 48,61-6-88,-60 5 56,-2 1-24,3-1-40,-1-1-8,60-4 16,-61 3 0,-1 0 40,-3-1-24,-2 0 0,67-2-16,-65 1 64,2-1-64,2 0 0,1 0 56,60 0-56,-58-3-24,1 0 48,1 3 24,0-3-64,56 3 16,-54 0 56,0-3 0,1 3-8,0-3-24,53 3-24,-53 0 16,1 0 0,2 0-72,-4 0 64,54 0-8,-51 0-40,-2 0 48,3 1 40,4 1-40,46-2-8,-45 4 24,1 1-40,-1-2 0,0 2-8,45-5 24,-43 1-32,0 2-8,2-1 8,3-1 64,38-1-32,-38 2 80,4 0-48,0-2 104,5 1-88,29-1-48,-30 2-32,2-1 32,3 2-40,1-1 24,24-2 16,-25 1 56,0 3-56,0-3-40,-1 1 32,26-2 8,-27 0-8,1 0 16,-2 1 16,-1 1 8,29-2-32,-31 1 8,-2 4-16,1-4 16,-1 4-16,33-5 8,-31 3 8,0-1 32,1 1-80,-1 0 32,31-3 8,-29 2-64,1 1 104,2-2-16,2 1-16,24-2-8,-20 1 48,2-1-96,4 0 48,8 0 56,6 0-56,-13 0 0,12-3 80,-4 0 48,3 3-48,2 0-80,-1 0 80,1 0-112,0-3-104,3 3 32,-3 0 104,5 0-104,10 0 16,-2 0 72,-1 0-72,-12 0 88,15 0-40,2 2-8,2 2-40,0-2 40,-19-2 48,20 1-8,0 1 32,0-1-40,2 1-16,-22-2 32,22 2-48,2-1 32,3-1 48,2 0-8,-29 0-24,34 0 56,4 0-24,2 0-8,2 0-24,-42 0 0,45 0 0,3 0-16,5-3 32,2-2 40,-55 5-56,65-4-24,5-9-80,6 10 48,6-2 32,-82 5 24,87-13 16,5 9 64,1-8-72,5 9 0,-98 3-8,99-5-8,0-7 16,3 12-24,2-3-56,-104 3 72,107-3-24,3 3-8,2-3 32,1 3 32,-113 0-32,115 0 72,1 0-32,1 0 0,0 0-8,-117 0-32,118 0-48,3 1 40,2 2 16,4 0 8,-127-3-16,130 3 56,0-1-48,2 1 16,0 2-56,-132-5 32,130 4-48,1 1-8,-3 1-8,-1-1 96,-127-5-32,126 5-16,-7-1 8,-4 1 8,-3-1-88,-112-4 88,104 13-56,0-12 24,-5 12 16,-3-10 40,-96-3-24,95 3 80,-2 2-40,-3 1-16,-3 0-8,-87-6-16,85 14-16,-5-11 8,-2 3 40,-4-1-32,-74-5 0,70 5 32,-3 1-16,-7-1-32,-2-1 96,-58-4-80,54 6 8,-4-1 48,-5-2-8,0 2-72,-45-5 24,43 4 24,0-2-32,2 3 40,0-2 0,-45-3-32,44 3-8,-1 1-16,-2 1 0,-3-2 16,-38-3 8,39 3 32,-2 0-8,2-1-48,-2 0 32,-37-2-8,39 1-8,-2-1-8,-3 0 16,-3 0-16,-31 0 16,28 0 0,-3-3-24,-3 3 24,-2-3 32,-20 3-32,20 0 0,0 0 8,0 0 16,2-3-8,-22 3-16,23 0 0,1 0 56,-3-3-24,1 3 8,-22 0-40,16-3 24,-2-1 24,-10 4-16,10-3-16,-14 3-16,3 0 72,2-3-88,7 3 0,-9-3-8,-3 3 24,5 0-56,0-3 80,-2 3-32,0 0-8,-3 0 16,3 0-24,0 0-8,0 2-24,-3-2 56,3 0-8,-3-3-40,3 3-16,1 0-120,-4 0 184,4 0-176,1 3-184,0 1-408,-1-1-769,-4-3 1537,0 0-2696,0 2-3490,0-2 6186</inkml:trace>
  <inkml:trace contextRef="#ctx0" brushRef="#br0" timeOffset="1">6960 170 4745,'0'0'0,"-4"-5"2080,4 5-2080,-13-17 1584,7 12-912,-8-12-255,10 14-121,4 3-296,-14-14 248,9 11 16,-9-9 8,9 12 0,5 0-272,-14-4 232,10 1-72,-9 0-56,9 0-64,4 3-40,-5-3 16,-1 3-16,0 0-16,1 0 0,5 0 16,-6 0-8,0 0-8,1 0-16,0 3 16,5-3 16,-3 5-16,0-1 24,2 1 40,-1 1 56,2-6-104,0 6 136,0 7 56,0-8 48,5 1 24,-5-6-264,4 14 320,10-10-16,-9 12-32,13-10 0,-18-6-272,16 16 200,3-4-40,2 0-16,4 2-39,-25-14-105,31 16 104,0-1-16,2-1-8,2 3-24,-35-17-56,36 16 64,0 2-32,2 1-8,4 0 48,-42-19-72,44 18 40,2 2 16,4-1 16,0 0-56,-50-19-16,49 17 8,-2 0-8,-2 1 0,-2-1 0,-43-17 0,39 18 24,-2-3-16,-6-1-16,-5-8-8,-26-6 16,22 16-16,-5-12-16,-3 10-16,-9-9 0,-5-5 48,4 12-88,1-7 0,0 7 16,-2-7-16,-3-5 88,0 5-48,0 1 32,-2 0 16,-2 7 32,4-13-32,-7 3 88,-6 1-24,0 1 32,-4 1 0,17-6-96,-20 14 64,-2-11-8,0 2-24,-2 1-24,24-6-8,-27 6 8,1 10-8,-4-2 24,-1 0-32,31-14 8,-34 14 0,-1 1-16,-4 1 8,-3 2 16,42-18-8,-42 19-8,2 1 8,0-1 0,-1 1 0,41-20 0,-40 22 0,-2-2-24,-3 1 16,-1 0 0,46-21 8,-49 23-32,4-1 16,2-1 16,1 1-8,42-22 8,-39 19 24,2-2-8,5-3 8,1-2-16,31-12-8,-27 14-8,4 0 16,0-8-24,3 11 0,20-17 16,-21 13 16,4-7-32,2 8 40,9-10-16,6-4-8,-13 5-8,10 0 32,-2-1 8,2-1 64,3-3-96,-1 2 64,-1 0 24,2-1-24,0-1-56,0 0-8,0 0 144,0 0-48,3 0 24,11 0-8,-14 0-112,5-5 8,20-7-8,-5 9 0,3-10-8,-23 13 8,28-12 0,2 7 0,2-15-24,5 6 0,-37 14 24,39-17 16,1 0-32,2-1 0,2 1 0,-44 17 16,43-21 0,2 1 16,2-1 24,-2-1-16,-45 22-24,43-20-8,-1-1 24,-5 0-24,0 1 0,-37 20 8,36-22 8,-2 0 0,2 4 32,-4-3 32,-32 21-72,33-17 56,-2 3-56,-5-1 32,-1 1-48,-25 14 16,22-12 8,-5 7 24,-2-11-40,-2 12 24,-13 4-16,14-13-8,-2 10 8,-7-9 48,12 9-32,-17 3-16,5-3-8,-1-2 40,1 2 16,0 0-40,-5 3-8,3-3 80,-3 3-136,0 0-24,0 0 80,0 0-88,-2 0 0,-3 0 0,-10 0 24,15 0 64,-14 0-80,0 1 32,0 4 16,0 0 16,14-5 16,-6 3-24,-10 0-8,12 0 40,-1-2 24,5-1-32,-5 2 48,1-2 40,-1 0-24,2 0 48,3 0-112,-3 0 88,0 0-56,1 0-8,-1-3-40,3 3 16,-1-5 24,-3 1 48,1-1-16,0 0-24,3 5-32,-4-4 40,-1-1-16,0-8 24,1 10-16,4 3-32,-5-14 24,-1 10-16,1-10 40,-1 1-40,6 13-8,-12-4-8,8-12 72,-8 12-48,7-13 16,5 17-32,-6-5 32,-8-15-16,10 4-32,-10 2 64,14 14-48,-5-17 24,-12 0-16,11 2 40,-10-2-72,16 17 24,-12-16 8,-1-1 16,1 0-8,0 0 0,12 17-16,-13-19-8,1 1-48,-4-2 32,-1 2-24,17 18 48,-20-17-8,-2 2 0,-1-2-40,-3 0 32,26 17 16,-27-17-16,-4 3-8,2-2 0,-1 4 0,30 12 24,-29-16-8,1 4 48,0-4-40,-1 3 0,29 13 0,-30-5 0,2-14 16,-1 15-8,-2-10 8,31 14-16,-30-5-16,1-9 32,4 9 48,2-12 24,23 17-88,-20-4 72,1-12-40,2 13-8,3-2-56,14 5 32,-14-12 8,2 12-16,7-5 16,-1 1 8,6 4-16,-6-3 0,1-1-16,3 4-8,1 0 24,1 0 0,-2 0-168,2 0 48,0 0-8,0 0-40,0 0 168,0 0 32,3 5-32,0 0-16,1-1 24,-4-4-8,12 14-8,-7-10 8,9 2 8,-10 0 40,-4-6-48,19 6 8,-5 7 48,3-9-8,0 10-40,-17-14-8,19 5 48,2 7-8,3 1-40,0-9 48,-24-4-48,28 19 0,0-5-72,3 0 88,2 0-8,-33-14-8,34 14 32,3 0 48,2 1-24,1-2-8,-40-13-48,42 12 48,-2 0-8,1 1 8,-1-7-24,-40-6-24,40 17 8,2-3 32,2-2-32,-1 4 8,-43-16-16,42 14 16,-2 1-56,-3 1 72,-2-4-8,-35-12-24,35 14-24,-1 0 96,-3 2-72,0 1-40,-31-17 40,27 15-56,-4 2-48,-3 0 40,-6-1 8,-14-16 56,5 14-16,7-2-64,-12-7-64,5 10 112,-5-15 32,3 5-16,0 7 64,0-8 0,-3 2-72,0-6 24,0 6 0,0 6-32,-1-10 64,-1 1 0,2-3-32,-3 2 0,-2 1 64,1-2 40,-9 2-56,13-3-48,-4 3 80,-12-1 0,10 3-24,-13-4-64,19-1 8,-14 3 32,-3 0-32,0 4-32,0 5 72,17-12-40,-19 5-8,-2 9-8,1-10 32,-2 10-8,22-14-8,-22 13-24,-1-1-8,-2-6 8,-1 10 0,26-16 24,-28 14 0,-5-2 48,-1 2-48,-1 2 0,35-16 0,-38 14 0,0-1 0,-3 3 0,1-2 24,40-14-24,-42 15-24,0 2 0,3-3 80,-1 0-64,40-14 8,-37 16-8,0-2 16,1 0-88,5 1 56,31-15 24,-33 7 32,1 11 16,1-5 0,0-1-24,31-12-24,-30 14 0,1-2-48,-1-5 24,2 8 0,28-15 24,-27 12-56,0-5 80,4 10-48,1-3 40,22-14-16,-20 12 0,3 0 0,3-5-40,0 8 56,14-15-16,-6 5 40,-7 9-56,10-10 0,-1 3-8,4-7 24,-2 6-8,1-2-8,-1 1 88,2-2-48,0-3-24,0 2 32,0-1 24,0 1 0,3-2 24,-3 0-80,3 0 128,0 0 16,0 0 0,10 0 32,-13 0-176,5-3 120,12 0 0,-3 0-56,0-10-24,-14 13-40,17-3-24,1-9 0,2 7 8,5-10 16,-25 15 0,28-5-8,5-11-8,4 12 0,5-13-48,-42 17 64,45-13-32,1-1-16,4-1-32,4-2-24,-54 17 104,56-19-128,4-1-96,2-2-168,4 1-352,-66 21 744,66-22-1088,2 2-465,-5-2-447,-5 5-4409,-58 17 6409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54:51.085"/>
    </inkml:context>
    <inkml:brush xml:id="br0">
      <inkml:brushProperty name="width" value="0.05" units="cm"/>
      <inkml:brushProperty name="height" value="0.05" units="cm"/>
    </inkml:brush>
  </inkml:definitions>
  <inkml:trace contextRef="#ctx0" brushRef="#br0">610 253 6977,'0'0'0,"5"-14"1784,10 2-855,-10-4-337,-5 16-592,17-13 416,-14 0-96,11 1-40,-9 7-16,-5 5-264,12-15 208,-7 10-24,7-11-8,-9 12 0,-3 4-176,14-13 96,-9 10 56,9-9 24,-10 9-32,-4 3-144,13-5 136,-10 0-16,1 1-56,9 1 16,-13 3-80,0-3 56,0-1-40,3 4-32,-3 0-16,0 0 32,0 0-72,0 0 8,0 2 64,-2 0 8,2-2-8,-4 3 64,-1 1 32,-9 9-24,2-9-48,12-4-24,-14 16 96,-3-4-48,-2 4 16,-1-1 0,20-15-64,-23 19 32,-4 0 0,1 2-8,-5 4-8,31-25-16,-31 25 16,-3 3 16,-3 0-8,-1 0 24,38-28-48,-38 31 24,-1-2 0,3 1-24,4-4 40,32-26-40,-30 25 33,1-4 31,4-2-48,2-2 8,23-17-24,-22 14 40,5-2-40,1-5 0,2 5 0,14-12 0,-4 3 32,-9 2-32,12-2 24,-1 2 24,2-5-48,-1 1 0,-1 1 24,2-1 16,0 1-8,0-2-32,3 1 48,0-1 64,11 0-16,-9 0-16,-5 0-80,22-4 128,-5-12-80,3 13 24,3-12 0,-23 15-72,23-13 32,4-1 24,-2-4-32,3-1 24,-28 19-48,27-23 56,3-2 0,1 2 0,0-2-64,-31 25 8,31-25 0,0-1-48,0 1 40,0-2 24,-31 27-16,29-24 24,1-1 8,-4 0-16,2 3-8,-28 22-8,25-21 24,0 2 48,-5 2-40,0 3 24,-3 9-40,-17 5-16,19-17 0,-2 13 8,0-9 16,0 10-24,-17 3 0,17-12-8,-3 12 16,0-5-32,-9 2 40,-5 3-16,14-3 16,-11 0-48,0 3 56,-3 0-32,0 0 8,0 0-104,0 0 40,0 0 32,0 1 40,0-1-8,-3 3 56,-4 2 24,-7 1-40,2 7-40,12-13 0,-15 4 32,-1 12 0,-3-4-32,-1 2 0,20-14 0,-20 14 48,-2 0-40,1 2 32,-1-2 24,22-14-64,-23 15 56,-1 2 24,0 0-64,-3-1 32,27-16-48,-25 18 32,-1-1 40,1 4-40,-1-3-32,26-18 0,-25 17 8,0 2 8,1-4 72,-1 2 32,25-17-120,-28 16 96,1-1-56,1-1 0,0 2-16,26-16-24,-25 12 64,-1 1 8,1-1-72,0-7 56,25-5-56,-22 14 0,0-10 0,2 3 88,0 5-88,20-12 0,-18 3 56,2 2-8,2-1-72,8 1 64,6-5-40,-13 3-16,10 0 8,-1 0-40,1 2-40,3-5 88,-2 5-64,1-1 32,1 1 24,0 1-32,0-6 40,3 6 48,1 7-16,12-9 32,-2 10 16,-14-14-80,15 5 8,-1 3 13</inkml:trace>
  <inkml:trace contextRef="#ctx0" brushRef="#br0" timeOffset="1">105 668 16966,'20'4'61,"-7"5"-25</inkml:trace>
  <inkml:trace contextRef="#ctx0" brushRef="#br0" timeOffset="2">157 689 17107,'17'3'32,"-6"3"-32</inkml:trace>
  <inkml:trace contextRef="#ctx0" brushRef="#br0" timeOffset="3">192 702 17139,'10'6'0,"20"0"32,1 9-16,-31-15-16,32 7 8,1 10 16,2-3-72,-29-13 41</inkml:trace>
  <inkml:trace contextRef="#ctx0" brushRef="#br0" timeOffset="4">385 770 17146,'14'3'-15,"-14"-3"15,36 18-40,0-6 62</inkml:trace>
  <inkml:trace contextRef="#ctx0" brushRef="#br0" timeOffset="5">507 814 17141,'7'2'6,"28"3"54</inkml:trace>
  <inkml:trace contextRef="#ctx0" brushRef="#br0" timeOffset="6">560 824 17221,'39'14'30,"6"-2"-14,-26-6-13</inkml:trace>
  <inkml:trace contextRef="#ctx0" brushRef="#br0" timeOffset="7">683 862 17274,'3'1'1,"39"13"15,-42-14-16,40 12 8,-3 4 16,2-2-8,-2 1-40,-37-15 24,36 14-16,-3 0 56,-4-2-8,-3 1-40,-26-13 8,24 12-48,-4-6 24,0 11-32,0-10 72,-20-7-16,19 15 88,-4-11-82</inkml:trace>
  <inkml:trace contextRef="#ctx0" brushRef="#br0" timeOffset="8">1137 1053 17396,'5'2'23,"10"10"-47,-15-12 24,14 2-48,0 3 0,-9-2 40,12-2 80,-17-1-72,3 2 88,0-2 56,-3 0 8,3 0 96,-3 0-248,0 0 312,0 0 0,0 0-71,-1 0-105,1 0-136,-3 0 128,-4-3-80,-7 0 40,2-2-24,12 5-64,-14-5-48,0 2 96,0 0-88</inkml:trace>
  <inkml:trace contextRef="#ctx0" brushRef="#br0" timeOffset="9">1115 1048 19342,'-7'-7'22,"-9"4"26,-1-2 8,0-7 8,17 12-64,-20-5 48,0-9-56,0 10 16,-5-15 16,25 19-24,-27-12 16,0 7-32,-4-15 8,0 3 8,31 17 0,-31-17 0,-4-2 32,0-1-64,-6 3-8,41 17 40,-43-17-32,-2 0-24,-3 1 80,-2 2-48,50 14 24,-48-14 16,-1 0 8,1 2-24,4 7 72,44 5-72,-42-15 48,5 10 8,3-10-32,4 1 8,30 14-32,-24-5 32,3-12 16,4 12 16,11-7-16,6 12-48,-14-3 88,13-10-16,-1 10 16,1 0-40,1 3-48,0-3-72,0 0-16,15 3-16,-1-3 24,-14 3 80,20-3-32,5 3 24,3 0-32,3 0-24,-31 0 64,34 3-32,0 2-80,0 1 96,2 8-16,-36-14 32,34 6-80,-1 11 32,1-1-48,-2-1 48,-32-15 48,34 16-48,4-1 24,-4 4 24,-2-1-40,-32-18 40,33 22-24,-4 1 8,1-3-16,-2 2 32,-28-22 0,28 22 0,1-2-48,1 0 8,1 0 32,-31-20 8,32 17-16,1-1 8,-1-1 16,-1-2 8,-31-13-16,30 14 0,-2-8 24,0 8-64,-2-8 16,-26-6 24,22 14-8,-1-9-24,-4 1 32,-3 0 16,-14-6-16,5 5 16,8-2-8,-13 0-8,3-1 40,-3-2-40,0 1 32,0 1 16,0-2 48,0 0-8,0 0-88,0 0 128,0 0 16,0 0-48,0 0 32,0 0-624,0 0 1088,-2 0-528,1-3 40,-3-1-72,4 4-32,-4-4-24,-1-1 40,-1-7-32,-8 9 16,14 3 0,-5-13-8,-9 9 8,2-10-56,-4 9 24,16 5 32,-15-16 32,-5 12-56,-2-15 64,0 7 8,22 12-48,-24-13 40,-3-1 0,1-1-8,-5-1-32,31 16 0,-31-17-8,0 0 8,-2 2-24,2 1 8,31 14 16,-32-13 24,1-1-24,-4 0 16,1 1-8,34 13-8,-34-14-48,0 9 48,3-12 64,0 12-80,31 5 16,-28-17 24,0 13-8,2-14-32,3 6 48,23 12-32,-24-12 56,4-2 8,-1 1 16,-1 9-40,22 4-40,-22-17 0,0 12-40,-1-12-48,-2 12 72,25 5 16,-26-14 80,-2 11-72,-1-9 16,1 9-24,28 3 0,-27-3-32,4-2 16,0 0 0,4 2 8,19 3 8,-17-3-64,2 3 64,2-3 0,7 0 16,6 3-16,-12 0 24,7-3 0,0 3-24,2-3 40,3 3-40,-3-3 64,2 3-40,1-4 48,0 4-80,0 0 8,3-4-64,9-1 64,0-10-40,5 10 0,-17 5 40,21-17-8,0 5-24,6-2 48,-1 0-40,-26 14 24,30-16 8,2 1-32,1 1 16,2-3-8,-35 17 16,38-19 16,-1-1-8,0 0-40,0 1 32,-37 19 0,36-20-16,1 1-24,-1-1 40,-1 0-8,-35 20 8,36-20 8,-2 0-8,0 1 24,-1 2 16,-33 17-40,32-16-8,-1 1 40,0 1 8,1-2-16,-32 16-24,31-13 0,0-1-8,0 1-24,-4 1 8,-27 12 24,28-13 16,-4 9-8,-4-10-16,-6 11 32,-14 3-24,4-3 16,10-2 8,-14 2-16,3 0 8,-3 3-16,0-3 0,0 3 16,0 0-8,0 0-32,0 0 24,0 0-64,0 0-24,0 0-24,0 0-16,0 0 520,0 0-872,-1 0 384,-4 0 72,1 4-16,4-4 40,-14 14-48,9-9 24,-12 7 24,3-6 0,14-6 0,-16 16 8,-1-10-16,-1 11-40,-2-4 32,20-13 16,-22 14-16,-1 0 16,-1 3 0,0 1 16,24-18-16,-25 20 0,0 2 0,0 0-16,0-1 8,25-21 8,-26 22-16,-2 0 16,0 0 0,0-1-8,28-21 8,-28 22 0,-1 0-40,3-4 16,-2 3 48,28-21-24,-28 18-8,3 1 16,-1-1 40,1 3-24,25-21-24,-27 20 40,3-3-16,2 1-24,0-2 16,22-16-16,-18 12 24,-1 4 24,2-2-24,-2-2 16,19-12-40,-18 14-40,-1-2 32,2-5-16,1 7-8,16-14 32,-12 4 32,6 2-64,-8 1 72,11-3-56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56"/>
    </inkml:context>
    <inkml:brush xml:id="br0">
      <inkml:brushProperty name="width" value="0.05" units="cm"/>
      <inkml:brushProperty name="height" value="0.05" units="cm"/>
    </inkml:brush>
  </inkml:definitions>
  <inkml:trace contextRef="#ctx0" brushRef="#br0">0 500 8,'0'0'0,"0"0"0,0 0 8,0 0 96,5 0 136,-1 0 64,-4 0-304,13 0 368,-13 0-24,12 0-48,-9 0 112,-3 0-408,14 0 432,-9 0-72,7 1 24,-7-1 8,-5 0-392,14 0 448,-11 2 112,9-1 9,-8 2-1,-4-3-568,12 3 544,-9-1-96,9 1-8,-8 0-112,-4-3-328,12 5 248,-9-2-56,11 2-48,-9-2-32,-5-3-112,14 1 96,-10 2-40,13 0-8,-12 1 16,-5-4-64,19 3 72,-15-2 56,13 1-8,-12-1 56,-5-1-176,19 0 192,-15 0 9,15 0 23,-7 0-40,-12 0-184,14 0 168,0 0-24,0 0-16,0-3 32,-14 3-160,16-3 192,1 0-8,-2-2 8,2-7-16,-17 12-176,19-3 160,-1-10 0,1 9 8,0-10-24,-19 14-144,17-5 144,0-13 16,-2 5-24,1-1 16,-16 14-152,15-14 144,1 0-32,-1 0-24,-1-3 8,-14 17-96,13-18 80,1-1-16,-10-1 64,15 1-48,-19 19-80,5-18 72,10-1 32,-10 2-64,7 0 24,-12 17-64,3-16 80,0 3-16,0 0 16,1 1-8,-4 12-72,3-5 64,-3-12-56,0 5-8,0 7-32,0 5 32,0-16-152,0 12-392,-2-10-504,-1 11-424,3 3 1472,-5-16-3097,1 13-1656,4 3 4753</inkml:trace>
  <inkml:trace contextRef="#ctx0" brushRef="#br0" timeOffset="1">675 191 2056,'0'0'0,"-2"0"1568,2-3-536,0 3-1032,0-3 705,0-2-153,-1 2-40,1-2 24,0 5-536,-2-3 512,2 0-112,-1-1-136,-1 0-24,2 4-240,-2-4 144,1-1-16,1-7-8,0 9-16,0 3-104,-2-5 40,2-7-24,-1 8 48,1 0-72,0 4 8,0-14 16,0 9-16,0-10-56,3 10 24,-3 5 32,3-17-88,0 12-32,-3-10-136,3 10-192,-3 5 448,0-15-688,0 2-536,5 13-1881,-5 0 3105</inkml:trace>
  <inkml:trace contextRef="#ctx0" brushRef="#br0" timeOffset="2">200 157 3944,'0'0'0,"0"-3"1441,0 3-1441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59"/>
    </inkml:context>
    <inkml:brush xml:id="br0">
      <inkml:brushProperty name="width" value="0.05" units="cm"/>
      <inkml:brushProperty name="height" value="0.05" units="cm"/>
    </inkml:brush>
  </inkml:definitions>
  <inkml:trace contextRef="#ctx0" brushRef="#br0">25 1551 696,'0'0'0,"0"0"0,-3 0 904,-1 0 168,-3 2-112,3-2-64,1 0-143,3 0-753,-2 0 688,1 0-104,1 0-200,0 0-152,0 0-232,0 0 176,0 0-32,0-3 40,0 3 40,0 0-224,0-3 240,3 0-24,0-1-16,1 4-24,-4 0-176,5-3 136,7 0-16,-8 3-16,11-3 0,-15 3-104,12 0 88,2 0 41,2-3-41,3 3 0,-19 0-88,20-3 112,3 0-24,2-2 16,3 1-8,-28 4-96,29-5 104,-1 0 24,0 1-8,-2-1 48,-26 5-168,27-5 144,1 1-8,-2 1 40,2-1 8,-28 4-184,28-4 160,0 1 32,1-2-112,1 2-16,-30 3-64,28-3 56,1-2-80,-1 2 72,1 3 0,-29 0-48,30-3 32,1 3 0,-2 0 0,2-3-32,-31 3 0,31 0 0,4-3 0,-3 0 0,4 3 40,-36 0-40,35-3 48,3-1-16,0 1-16,1 3 64,-39 0-80,39-3 32,0 0 16,1 3 24,0-3-80,-40 3 8,39-3 32,-2 0 24,1 0-80,-1 0 56,-37 3-32,39 0 32,-1-3-32,4-1 40,0 4-48,-42 0 8,43-4-24,2-1 16,0 2 32,-1-2-48,-44 5 24,43-3-40,-2-1 24,0-9-32,0 10 64,-41 3-16,37-12 40,-1 9-32,-4-2 32,-2 0-80,-30 5 40,28-4 24,-5-1 0,-1 2-40,-4 0 24,-18 3-8,19-3 0,-4 0 24,-1-1-8,2 4 24,-16 0-40,14-3 0,4-1-8,-1 1 24,2-2-24,-19 5 8,15-3 16,-1 0-32,0 0 16,-1 0-32,-13 3 32,12 0 0,1 0 16,-9 0-40,13 1 24,-17-1 0,5 2 0,10-1 32,-11 1 8,8 1-32,-12-3-8,3 1-24,2 1-8,7 0 0,-9-1 48,-3-1-16,5 2-16,10-1 32,-11 1 8,8-1-8,-12-1-16,5 2 32,12-2-24,-5 0-8,2 0-32,-14 0 32,12-3 16,2 0-8,0 0 32,-1-1-32,-13 4-8,12-3 8,-7 3 16,10 0-24,-10 0 8,-5 0-8,12 0 8,-9 0-32,2 0-8,0 0 40,-5 0-8,4 0-32,9 2 48,-10 1-32,2 0-8,-5-3 24,4 2-240,1-1-856,9-1-4865,-14 0 5961</inkml:trace>
  <inkml:trace contextRef="#ctx0" brushRef="#br0" timeOffset="1">1278 10 384,'0'0'0,"0"0"432,0 0-432,0 0 608,0 0 288,0 0 16,0-3 0,0 3-912,0 0 945,3-3-193,-3 3 56,0 0-136,0 0-672,0-3 496,0 3-136,0 0-152,0 0-96,0 0-112,0 0 24,0 0-16,0 0 0,0 0 16,0 0-88,0 0 184,0 0-32,0 0 24,0 1 8,0-1-120,0 2 136,0 2 24,0 1-7,-1 1-17,1-6-136,-2 14 136,-1-8 8,-1 10-32,1-2 0,3-14-112,-4 14 144,0 3-32,1 0 16,0 3 32,3-20-160,-5 20 96,2 0 24,0 2-40,0 0-24,3-22-56,-3 20 64,1 2-16,0-1-16,1 1 24,1-22-56,-2 22 32,2 1 8,0 2 0,0 1-16,0-26-24,0 25 32,0 0-24,0-2 16,3 0-40,-3-23 16,4 25 32,-1 2 40,0-1-24,0-1 40,-3-25-88,3 25 32,0-2-8,2 2-8,-1-1 24,-4-24-40,5 25 32,0-2-16,-1 1 0,1-1 0,-5-23-16,5 23 16,-1-1-8,1 1 24,-2-1-16,-3-22-16,0 22 32,0 1 8,3 2-16,-3-2 48,0-23-72,3 25 56,-3-2 24,0-1 24,3-1 16,-3-21-120,0 21 96,0-3-16,0 1 16,0-2 8,0-17-104,0 15 104,0 1 8,0 1-8,0 0-24,0-17-80,0 17 72,0 0 16,0-1-8,3 1 32,-3-17-112,0 17 56,0-2-8,3-1-24,-3-1-48,0-13 24,4 12 24,-4-6-8,0 10 0,3-12-8,-3-4-8,0 13-24,3-10-16,-3 2 8,3 1 8,-3-6 24,0 6-16,0-1 32,0 1-64,0-2-152,0-4 200,0 7-800,-2-3-768,-1 1-4521,3-5 6089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61"/>
    </inkml:context>
    <inkml:brush xml:id="br0">
      <inkml:brushProperty name="width" value="0.05" units="cm"/>
      <inkml:brushProperty name="height" value="0.05" units="cm"/>
    </inkml:brush>
  </inkml:definitions>
  <inkml:trace contextRef="#ctx0" brushRef="#br0">16 1539 576,'0'0'0,"0"0"0,-3 0 592,-2-3 112,2 0 48,-2-2 16,5 5-768,0-12 792,0 7-127,0-8-185,0 9-96,0 4-384,0-16 312,3 12-64,0-16-24,0 2-48,-3 18-176,4-17 152,-4-1-8,3-2-48,0-1-48,-3 21-48,3-21 32,0-3 16,0-2-16,0 0 8,-3 26-40,3-28 40,2 1-24,0 1 16,-2 1-56,-3 25 24,3-23 0,1 3-16,0 1-40,0 4-96,-4 15 152,3-13-528,0 9-1232,0-1-1329,-3 5 3089</inkml:trace>
  <inkml:trace contextRef="#ctx0" brushRef="#br0" timeOffset="1">37 1562 1912,'0'0'0,"-1"0"1960,-2 0-743,3 0-1217,-3 0 848,0 0-408,1 0-72,2-3-72,0 3-296,0-5 288,0-9-8,0 11 8,0-11-8,0 14-280,0-4 248,0-10 0,0 9-72,3-12-16,-3 17-160,0-12 112,3-5-48,-3-1 0,3 0-32,-3 18-32,0-20 32,3 0 0,-3-2 9,3-1-9,-3 23-32,4-24 16,-1-4 16,1 0-8,-1-3 0,-3 31-24,5-31 32,0 0 8,-1-3-16,10 0 0,-14 34-24,3-34 8,10-3-8,-8 3-8,10 3-16,-15 31 24,12-31-24,1 7-24,-1 3 32,4 2 0,-16 19 16,14-17-24,3 3-16,0 0 24,1 0-8,-18 14 24,17-4-16,-1-15-25,-1 14-303,-2-12-1520,-13 17 1864,14-4-4289,-14 4 4289</inkml:trace>
  <inkml:trace contextRef="#ctx0" brushRef="#br0" timeOffset="2">175 1013 1592,'0'0'0,"0"-3"1112,5 0-216,-5 3-896,5-3 696,-1-2-7,-4 0-145,0 1-128,0 4-416,0-13 360,0 10-80,0-11-40,0 10-40,0 4-200,0-16 128,3 12 0,-3-13-24,4 4 48,-4 13-152,0-14 144,3 0-8,-3-1 56,3-4 8,-3 19-200,3-17 200,-3 0-16,5 0-32,-1 1-56,-4 16-96,13-15 112,-9-1 16,10-1 16,2 0-7,-16 17-137,17-20 112,1-2-40,3 1-32,-1-3-16,-20 24-24,21-21 8,3-4 0,-1 0-16,0 0 8,-23 25 0,23-25 8,1 1-8,-3-3 24,3 1-16,-24 26-8,23-26 24,2-1 0,0 2-32,-2 1 32,-23 24-24,25-22-32,-1 3-24,3 2-72,-2 2-329,-25 15 457,23-16-1448,0 12-3049,-23 4 4497</inkml:trace>
  <inkml:trace contextRef="#ctx0" brushRef="#br0" timeOffset="3">318 647 688,'0'0'0,"0"0"0,0-5 688,0-7-32,3 7-16,0-7-56,-3 12-584,3-3 496,0-2 88,1-10-63,-1 10-25,-3 5-496,4-12 440,9 7-128,-9-12-32,17 5-16,-21 12-264,17-14 192,3-3-32,5 0-72,-1-4-16,-24 21-72,30-18 64,1-2-24,3-1 16,0 0-16,-34 21-40,37-20 64,-1-2-16,1 3-16,0-1 0,-37 20-32,38-17-8,-1-2 16,2 2 8,-1 0 8,-38 17-24,42-14 40,3 0-16,-1 10 16,2-10-24,-46 14-16,48-3 16,0 0-40,0-2-1352,4 2-2417,-52 3 3793,0 0 0</inkml:trace>
  <inkml:trace contextRef="#ctx0" brushRef="#br0" timeOffset="4">710 286 3240,'0'0'0,"-3"0"1897,2-3-1713,-2 3-40,3 0-144,0-3 128,0 3-24,0 0-88,3 0 80,-3 0-96,12-3 96,1-1 104,4 1 40,6-1-120,-23 4-120,25-14 176,6 9-56,1-14 32,4 7 48,-36 12-200,37-14 240,3-1 16,1-1 16,-1 1 32,-40 15-304,44-14 264,-1 0-40,2 1-72,5 1-64,-50 12-88,51-5 40,0-10-40,2 12 16,-4-1-16,-49 4 0,50-3-8,3 3-8,-1 0-8,3 0-24,-55 0 48,57 0-80,-1 2-216,0 1-296,6 16-2849,-62-19 3441,52 1-3176,-52-1 3176</inkml:trace>
  <inkml:trace contextRef="#ctx0" brushRef="#br0" timeOffset="5">788 173 4176,'0'0'0,"-12"0"2097,12 0-2097,-5 0 920,-11-3-360,13 3-128,0-4-64,3 4-368,-3 0 288,2 0-160,1 0-144,0 0-24,0 0 40,3-3-56,1 3 88,13-4 128,-3-1 40,-14 5-200,17-12 225,5 9 15,3-11-8,4 9 32,-29 5-264,33-14 232,3 9 0,4-12-24,3 13-80,-43 4-128,47-17 120,1 12-40,3-9-32,3 9-16,-54 5-32,56-4 24,-2-10-16,2 11 16,-3-2-16,-53 5-8,53-5-8,3 1 8,-2 1-48,0 3 16,-54 0 32,54 0-56,-4 0 0,0 4 32,-2 9 16,-48-13 8,45 4-56,-2 13-288,-4-4-480,-5-1-545,-34-12 1369,34 14-5065,-34-14 5065</inkml:trace>
  <inkml:trace contextRef="#ctx0" brushRef="#br0" timeOffset="6">841 154 5673,'0'0'0,"-7"0"416,1 0 16,6 0-432,-6 0 464,1 0 8,4 0-216,1 0-128,0 0-128,0 0 128,3 0 24,2 0 72,9 3 56,-14-3-280,12 5 296,3-1 16,3 1 9,5 0 31,-23-5-352,26 4 376,5 1 0,3 0-56,5-1-56,-39-4-264,42 2 208,4-1-40,1-1 32,3 0-8,-50 0-192,52 0 176,-1-3 24,1 0-40,-3 0-32,-49 3-128,51-3 104,2-2-48,1 2-40,4 3-16,-58 0 0,59 0 8,-2 0-32,1 2 0,-3 2 8,-55-4 16,56 13-40,0-8 0,-2 7 24,-1-7 8,-53-5 8,51 14-8,-1-10 0,1 2-48,-3-1 8,-48-5 48,43 5-48,-5-4-40,-6 1-112,-2 1-512,-30-3 712,26 1-1112,-4-1-505,-2 0-3632,-20 0 5249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68"/>
    </inkml:context>
    <inkml:brush xml:id="br0">
      <inkml:brushProperty name="width" value="0.05" units="cm"/>
      <inkml:brushProperty name="height" value="0.05" units="cm"/>
    </inkml:brush>
  </inkml:definitions>
  <inkml:trace contextRef="#ctx0" brushRef="#br0">2334 211 7225,'0'0'0,"-1"0"40,1 0-40,-2-4-8,2-1-8,0 0 32,3 2 48,-3 3-64,5-3 80,8-2 80,-10 2 80,9 0 88,-12 3-328,3-4 392,11 0 8,-9 1-32,10 0-55,-15 3-313,16 0 288,1-3-24,5 0 8,1 0 16,-23 3-288,25-3 256,1 3 24,3-3-64,1 3-40,-30 0-176,26 0 152,1 0-8,-4 1 8,0 2-32,-23-3-120,23 5 96,2 7-24,0-7-32,1 8-24,-26-13-16,25 4 0,2 2-32,-3 7-24,0-9 0,-24-4 56,20 7-160,-2 5-496,-2-7-320,-2 1-361,-14-6 1337,14 6-3272,-10-1-625,-4-5 3897</inkml:trace>
  <inkml:trace contextRef="#ctx0" brushRef="#br0" timeOffset="1">2953 208 3024,'0'0'0,"0"16"1817,3 2-697,-3-18-1120,5 25 688,0 1-200,-1-2-88,10 2-96,-14-26-304,0 28 232,5 1 40,0 1 48,-1 1-16,-4-31-304,3 31 320,2 1-15,0 3-97,-1-1-8,-4-34-200,5 35 136,0 1-32,-1-2-24,1 0-32,-5-34-48,5 31 64,-2 0-56,0-1 32,-3 2-8,0-32-32,0 31 8,0 2 16,0-2-40,-2-2-8,2-29 24,-1 27-104,-2-4-72,-1-1-112,0-5-216,4-17 504,-5 15-777,0-9-247,1 8-1112,-1-9-1401,5-5 3537,0 0 0</inkml:trace>
  <inkml:trace contextRef="#ctx0" brushRef="#br0" timeOffset="2">2949 416 4809,'0'0'0,"-5"1"-16,5-1 16,-6 5-56,-7 1 104,10 10 152,2-10 240,1-6-440,-2 20 480,1-1-40,-1 3 40,2 2-136,0-24-344,0 27 280,3 1-56,0 4 16,0 1-16,-3-33-224,3 35 208,1 3-16,-1-3-40,0 4-24,-3-39-128,3 39 136,-3 1 24,0 2 0,0-2-7,0-40-153,-2 41 136,-2-3-8,1-3-24,1-3-40,2-32-64,-3 28 48,0-2-16,1 1-24,-1-4 32,3-23-40,-1 22 24,-3-5 16,1-3-8,2-8 16,1-6-48,-2 6 56,1 0 40,-1-3 48,1-1 56,1-2-200,-2 0 224,1 0 0,-3-3-56,0-2-72,4 5-96,-5-14 72,0 0 8,-1-3 8,0-4 80,6 21-168,-6-24 208,0-2 48,1-2-48,0-3-64,5 31-144,-3-36 80,2-1-80,1-6 0,3-2-32,-3 45 32,4-48-24,1-4 0,0 6-24,-1-2 48,-4 48 0,5-48-40,0 3 8,-2 0 16,-3 3 32,0 42-16,0-40 32,0 2 0,0 4-8,0 0-24,0 34 0,-5-32 16,-9-2-8,8-1 8,-13 0-16,19 35 0,-14-36 24,0-1-16,-1 1 24,-1 4-16,16 32-16,-15-28 48,-1 1 32,-4 6 0,0 2 16,20 19-96,-23-17 120,-2 5 24,-1 7 40,-7-7 16,33 12-200,-34-4 200,-3 1-16,-5 3-63,2 0-49,40 0-72,-42 0 48,-2 0-16,-1 5 0,2 1-40,43-6 8,-45 14-32,2-8-40,2 10-64,1-10 15,40-6 121,-34 14-144,1-9 32,5-1 0,5 1-56,23-5 168,-22 2-264,7-1-200,2-1-336,9-3-192,4 3 992,-6-3-1080,2-10-89,3 10-727,1-1-2249,0 4 4145,0 0 0</inkml:trace>
  <inkml:trace contextRef="#ctx0" brushRef="#br0" timeOffset="3">2454 114 7953,'0'0'0,"-16"0"104,2 1-24,-3 2 24,17-3-104,-15 2 176,2 1 80,1-3 32,-3 0 40,15 0-328,-16 0 353,-3-5-49,-1 1 16,-1-1-8,21 5-312,-25-12 344,-3 8 48,-3 0 8,-5-1 72,36 5-472,-37-14 448,-2 14-8,-3-5-56,-3 1-40,45 4-344,-46-3 281,-2 0-25,-2-2-16,-1 5-48,51 0-192,-53 0 216,-1 0-40,-7 0-48,-2 5-48,63-5-80,-67 4 56,-1 9-16,-2-1-24,3 1-8,67-13-8,-66 17-24,1 1 0,6-1 24,6-1 16,53-16-16,-46 14-24,8-10-40,7 10-80,6-11-40,25-3 184,-20 5-288,5 0-160,9-4-193,-7 1-303,13-2 944,-1 1-1208,-1-1-184,1 0-137,5 0-2263,-4 0 3792,14-4-3393,-14 4 3393</inkml:trace>
  <inkml:trace contextRef="#ctx0" brushRef="#br0" timeOffset="4">1572 50 8737,'0'0'0,"-7"0"296,7 0-296,-17 0 72,2 0 96,-1 2 41,2-1 95,14-1-304,-18 5 384,-2-1-32,-2-1 48,-1 1 72,23-4-472,-22 3 424,-1-2 64,-4-1-24,-2 2-64,29-2-400,-30 0 392,-2 0-32,-2 0 25,-2 0-1,36 0-384,-36 1 384,-1 1 8,0 3-16,-2-1-16,39-4-360,-40 5 304,1 0-48,-1 7-64,-1-7-32,41-5-160,-40 15 80,1-9-24,-1 11 8,1-4-56,39-13-8,-39 12 48,-2 2-56,-1 2-16,-2-1 24,44-15 0,-40 16-40,3 1 8,4 0-40,7-3-8,26-14 80,-19 14-192,5-10-72,10 9-248,0-12-272,4-1 784,-1 2-1056,1-1-105,3 1-39,2-2 136,-5 0 1064,15 0-904,-2 0 103,1-5-15,1-10-1064,-15 15 1880,20-3-3953,-20 3 3953</inkml:trace>
  <inkml:trace contextRef="#ctx0" brushRef="#br0" timeOffset="5">686 227 3464,'0'0'0,"0"0"0,-3 1 2249,0 1-1217,-2 3-336,-1-1-144,6-4-552,-6 5 512,0 7-24,-7-7-7,9 7-17,4-12-464,-7 5 448,-7 10-48,10-1-56,-10 2-48,14-16-296,-6 19 320,-10 1-56,11 3-24,-9 0-40,14-23-200,-4 25 152,-10 1-24,9 2 16,-9 2-16,14-30-128,-4 34 88,-9 2-48,9 4 24,-12 0-56,16-40-8,-6 40 32,-10 4 16,10-2-32,-9 0 32,15-42-48,-5 42 8,-9-1-8,9 1-16,-9-1-40,14-41 56,-4 37-40,-10-2-40,9-5-16,-9 1-88,14-31 184,-5 25-320,-1-5-160,2-2-288,1-5-296,3-13 1064,-4 3-1489,4 2-3664,0-5 5153</inkml:trace>
  <inkml:trace contextRef="#ctx0" brushRef="#br0" timeOffset="6">588 371 1520,'0'0'0,"-18"15"840,1 6 56,17-21-896,-24 26 1216,3 3 281,7 1-113,-3 2-608,17-32-776,-17 35 552,0 3-32,1 3-103,-1 5-97,17-46-320,-15 48 248,-1 2-64,0 0-72,3-2-48,13-48-64,-14 49 24,1-2-32,1-4 8,6-1-16,6-42 16,-17 37 16,4-1-40,1 0 0,-2-5-8,14-31 32,-13 29-24,1-1 16,-2-3 8,0-2-40,14-23 40,-15 22-56,1-2-88,0-1-168,0-4-305,14-15 617,-13 14-872,7-8-1496,-6 0-1537,12-6 3905</inkml:trace>
  <inkml:trace contextRef="#ctx0" brushRef="#br0" timeOffset="7">416 1019 4929,'0'0'0,"-4"3"1104,-1 3-1272,-1 8-24,6-14 192,-5 7-88,0 10 48,1-3 104,-9 3 40,13-17-104,-4 18 184,-12 2 88,4 5 32,-2 2 8,14-27-312,-17 29 256,-2 2-72,-1 0-40,0 0-56,20-31-88,-19 30 32,-1 1-64,3-2-144,-3-3-792,20-26 968,-16 27-3817,16-27 3817</inkml:trace>
  <inkml:trace contextRef="#ctx0" brushRef="#br0" timeOffset="8">345 1238 5449,'0'0'0,"0"0"304,0 1-224,0-1-80,0 2 32,3 1 16,-3 2 16,-2-1 16,2-4-80,-1 5 120,-4 7 56,1-7 112,-3 9 64,7-14-352,-14 6 384,8 13 120,-11-4-88,3 4 48,14-19-464,-15 23 480,-2 0-95,0 4-9,-4-2-88,21-25-288,-20 23 280,0 2-88,1-4-8,1 1 16,18-22-200,-17 20 144,0-3-32,3 0 32,-2-1-120,16-16-24,-12 6 40,-1 8-32,1-11-56,7 2-48,5-5 96,-12 3-248,10-2-224,-2-1-392,-1-3-457,5 3 1321,-1-4-4977,1 4 4977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77"/>
    </inkml:context>
    <inkml:brush xml:id="br0">
      <inkml:brushProperty name="width" value="0.05" units="cm"/>
      <inkml:brushProperty name="height" value="0.05" units="cm"/>
    </inkml:brush>
  </inkml:definitions>
  <inkml:trace contextRef="#ctx0" brushRef="#br0">13 509 2968,'0'0'0,"0"0"0,-3 0 2025,0 2-1545,-1-2 120,3 2 120,1-2-720,-2 0 872,2-4-136,0-8-352,0 9-72,0 3-312,0-5 297,3-10 47,1 12 40,-4-2-8,0 5-376,0-14 400,0 11-32,0-11-56,0 9-8,0 5-304,3-4 240,-3-10-24,3 11-24,0-2 16,-3 5-208,3-15 136,2 10-88,7-9 56,-9 9-24,-3 5-80,12-18 96,-7 13 16,11-12-56,-12 5-16,-4 12-40,20-14 40,-6-2 40,2 1-40,1-1 24,-17 16-64,17-15 40,0-2-24,0 3 72,0-4 8,-17 18-96,16-17 112,1 2-39,0-1 23,-2 1-72,-15 15-24,17-12 32,0-1 32,1 1-24,-1 7-32,-17 5-8,17-14 16,0 11-16,3-9-16,0 8 48,-20 4-32,22-12 0,-1 9 0,3-2-8,2-9 32,-26 14-24,26-3 32,1 0-48,2 0-48,1 0-48,-30 3 112,29-3-120,1 3 55,-2 0 57,-1 1 16,-27-1-8,28 7 33,-3 5-17,-3-7 16,1 7 16,-23-12-48,22 12 40,0 1 8,1-7-16,2 11-24,-25-17-8,24 6 8,3 10-8,-2-4 16,-2-6-8,-23-6-8,20 18 8,-3-12-16,-1 9 48,-1-1 24,-15-14-64,14 13 48,-2 1 64,1-2-32,-8 2-32,-5-14-48,17 14 32,-13 0-8,10 0-16,-11-2 72,-3-12-80,14 13 72,-11-1-8,11 2-8,-11-2-120,-3-12 64,5 13-192,7-7-569,-8 8-471,0-11-536,-4-3 1768,5 5-6233,-5-5 6233</inkml:trace>
  <inkml:trace contextRef="#ctx0" brushRef="#br0" timeOffset="1">1230 260 1640,'0'0'0,"0"0"1824,0 0-1824,5 0 1833,-1-3-217,10 3-784,-11 0-264,-3 0-568,5-3 456,7 3-96,-8 0-47,0 0-57,-4 0-256,13 0 264,-9-3 32,12 3-16,-16 0-280,14 0 256,-14 0-256,12 0 272,2 0-24,2 0-16,-2 0-16,3-4-64,1 1-24,2 0-32,1-1-56,-21 4-40,20-5 40,1 0-32,1 1-8,-2-10 0,-20 14 0,20-3-40,-3-2-32,-3 0-104,-9 1-304,-5 4 480,13-4-768,-13 1-360,15 6-4098,-15-3 5226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3T13:48:59.879"/>
    </inkml:context>
    <inkml:brush xml:id="br0">
      <inkml:brushProperty name="width" value="0.05" units="cm"/>
      <inkml:brushProperty name="height" value="0.05" units="cm"/>
    </inkml:brush>
  </inkml:definitions>
  <inkml:trace contextRef="#ctx0" brushRef="#br0">3712 2457 2672,'0'0'0,"0"0"1904,0 0-375,0 0-1529,0 0 1120,0 0-2240,0 0 2976,0-4-1376,3 0-136,-3-1-40,0 5-304,3-12 289,-3 9 39,3-2 48,-3-11-16,0 16-360,0-12 416,3-2 32,-3-1 16,0-2-56,0 17-408,0-21 368,0 0-144,0-3-136,0 1 8,0 23-96,0-25 56,0-1 0,3 0-48,2-5-16,-5 31 8,14-28 0,-11-3-40,9-2 64,-9 1 0,-3 32-24,13-38 0,-13 1 120,5-5-56,-2-1 48,-3 43-112,0-44 48,0 3 16,0-1-32,0-3-80,0 45 48,-2-44 88,-3 1-152,1 1 112,-2 5-16,6 37-32,-7-36 0,-5 2 32,9 1-32,-3 6 40,6 27-40,-5-22 16,0 3-40,1 5 48,-1 10-160,5 4 136,-5-16-168,4 13-40,-1-2-160,1 2-144,1 3 512,-2-4-768,2 1-144,0 3-144,0-4-65,0 4 1121,0 0-2128,0 0-1609,0 0 3737</inkml:trace>
  <inkml:trace contextRef="#ctx0" brushRef="#br0" timeOffset="1">3771 1573 3624,'0'0'0,"3"4"1713,-3 3-353,3 6-488,-3-13-872,0 5 672,0 0-80,3-2-47,-3-2 87,0-1-632,0 2 728,0-2 56,0 0 0,0 0-176,0 0-608,0 0 424,0-3-136,0-2-136,0 1-16,0 4-136,0-13 169,0 1 39,-2-1 32,2 1-96,0 12-144,-1-17 144,1 3-72,0-3-32,0 1 48,0 16-88,-2-14 96,1-1 40,-1 3 24,-1-1 16,3 13-176,-3-12 144,0-1 24,-2-1-32,1-1-32,4 15-104,-5-16 112,0 2-104,-1-1 40,1-1-8,5 16-40,-4-17 16,-1 2 16,1 1-32,-1-2 8,5 16-8,-5-14-16,1 2 48,-1 0 8,0 7 40,5 5-80,-4-17 200,-3 12-32,1 1 8,-8-10-24,14 14-152,-12-4 80,-2 0 48,-5-9-72,-2 13 40,21 0-96,-22-3 80,-3-1-32,-1 1 24,-4-1 0,30 4-72,-32-3 32,1 0-32,-2 3 16,1-3-8,32 3-8,-35-3 24,0 3 8,-7-3 32,-3 0-40,45 3-24,-48 0-24,-3 0 0,-2 0-16,0 0 16,53 0 24,-56 0 48,-3 0-56,2 5 16,-2 1 32,59-6-40,-57 15 24,2-10 8,6 10-80,4-1-8,45-14 56,-39 5-72,8 9 16,8-12-8,7 2-40,16-4 104,-4 5-464,1-4-232,3 1-184,3-2-456,-3 0 1336,18 0-1345,1 0-39,6-5-192,3-9-1777,-28 14 3353,31-4-4113,-31 4 4113</inkml:trace>
  <inkml:trace contextRef="#ctx0" brushRef="#br0" timeOffset="2">3259 1185 4865,'0'0'0,"-3"0"3664,-2 0-2527,-9 0-393,14 0-744,-4 0 616,-10 0-64,1 0-16,-1 0-88,14 0-448,-17 0 416,-3 0-40,-3 2-64,-2-2-8,25 0-304,-26 1 321,-5 1 23,-2-1 0,-3 1-16,36-2-328,-37 3 264,-2-2-64,1 4-48,0 0-16,38-5-136,-40 4 88,0 1-8,-1 0-40,0-1 0,41-4-40,-41 5 0,1 0-16,4-1-48,4 2-80,32-6 144,-27 7-272,7-3-376,6 3-577,8-3-711,6-4 1936,-5 3-6609,5-3 6609</inkml:trace>
  <inkml:trace contextRef="#ctx0" brushRef="#br0" timeOffset="3">1241 737 3376,'0'0'0,"-14"-14"376,14 14-376,-6-13 136,-6-4 272,7-3 129,5-1 183,0 21-720,0-22 760,3-3-240,0 3-32,1-2-112,-4 24-376,3-25 296,0-2-8,0 1-104,-3-2-8,0 28-176,3-28 144,-3 2-40,3-5-16,-3 1 24,0 30-112,0-31 104,-2 2 8,-1-1 25,-1 1-17,4 29-120,-5-28 144,0 2 48,-1 2 32,2 6 32,4 18-256,-5-16 248,2 4-72,1 7-56,1-9-88,1 14-32,0-3 0,0-9-16,0 9-40,3-2 16,-3 5 40,3-5-40,0 1 16,2 1 16,-2 3-8,-3 0 16,3 0-16,0 0 40,0 4 40,0 12 32,-3-16-96,5 15 144,-2 9-24,0 2-24,2 3-56,-5-29-40,3 34 48,1 2-8,0 4 8,0 4 24,-4-44-72,5 48 40,0 5 32,8 1-48,-9 3-16,-4-57-8,3 61 48,9 1-24,-12 0 0,5 1 0,-5-63-24,12 64 24,-12 1 8,5-3 0,-2-1 16,-3-61-48,3 54 8,0-4 8,-3-4 32,0-4 8,0-42-56,0 43 32,0-4 8,0-3 8,0-1-48,0-35 0,-1 28 24,1-4-16,-2-3-48,0-5 72,2-16-32,-1 15 16,-1-8 32,1 6-24,-1-9 8,2-4-32,0 1 0,0 1 32,0-1 56,0-1-48,0 0-40,0-3 88,0-11-40,0 0-24,0-7-24,0 21 0,3-27 8,-3-5-48,3-6 40,1-2-56,-4 40 56,0-43-88,3-2-64,0-7-48,-3-3-96,0 55 296,0-64-368,0-7-8,0-10-56,0-3 72,0 84 360,0-86-344,0-1 56,3 0 88,-3 5 79,0 82 121,0-79-64,3 6 40,-3 8 16,0 7 0,0 58 8,0-48 24,0 9 24,-3 8 49,-2 8 39,5 23-136,-6-20 200,-6 3 72,7 12 24,-1-9 16,6 14-312,-13 0 280,9 0-72,-3 0-64,-5 5-72,12-5-72,-5 12 40,-7 4 0,7 2-8,-9 6 40,14-24-72,-4 31 72,-2 6 0,1 6 8,0 10 48,5-53-128,-3 62 128,0 6 64,1 10-16,2 7 8,0-85-184,0 85 240,0 4 16,0-2 0,0-4 16,0-83-272,0 79 192,0-4-56,0-8-32,0-8-88,0-59-16,0 52 0,0-5-192,0-8-392,4-5-928,-4-34 1512,4 26-6657,-4-26 6657</inkml:trace>
  <inkml:trace contextRef="#ctx0" brushRef="#br0" timeOffset="4">46 1504 2536,'0'0'0,"-16"-3"2080,16 3-2080,-6-4 481,-11-1 47,12 2 48,4-2 0,1 5-576,0-3 288,0 0-112,5-2 24,10-7 56,-15 12-256,14-3 272,5-11 0,2 11-40,4-11 0,-25 14-232,28-3 224,5-2-24,2 1 0,6 0-7,-41 4-193,45-3 176,3 0 32,3 0 16,2 0-32,-53 3-192,60 0 160,4-3-48,5 3-56,6-3-56,-75 3 0,79-3 88,5 0-24,2-2 40,6-7 48,-92 12-152,98-4 40,-1-11 40,-1 10-8,1-13-32,-97 18-40,93-13 64,0 9-56,-2-13-72,-1 12-8,-90 5 72,89-14-48,-1 9 16,-1-10 40,1 2 24,-88 13-32,84-14 0,-3-1-32,-7 3 0,-6 7-16,-68 5 48,67-17-88,-7 12-80,-1-9-200,-9 11-144,-50 3 512,46-12-528,-8 9 63,-7-1 201,-6 0 168,-25 4 96,15-3-16,-10 3 72,-2 0 120,-3 0 8,0 0-184,-6 3 192,-13 3-72,-1 11-23,-5-3-49,25-14-48,-28 19 72,-3 1 24,-2-2-48,-1 4 16,34-22-64,-34 19 72,0-1-8,-2-1 16,1 0 0,35-17-80,-36 18 104,-1-5 64,0 0 104,-2-8 224,39-5-496,-40 12 744,-5-9 184,-5 2 112,-3-1-39,53-4-1001,-54 5 864,-3-3-176,-4-1-168,1 1-176,60-2-344,-65 0 256,-2 1-96,0 1-72,-1-1-8,68-1-80,-68 3 24,-1 1-48,3-1 48,-1-2-48,67-1 24,-68 3-64,0-1 56,-4-1-16,4 1 0,68-2 24,-68 1 24,1 3-32,1 0-32,-3 12-8,69-16 48,-68 6-24,3 13 0,3-6 40,3 1 8,59-14-24,-57 14 8,7 0-8,2-7 24,8 7 16,40-14-40,-36 4 8,3 1 8,9-1-40,2 0-40,22-4 64,-20 1-56,6-1 0,9 0-64,-1 0-144,6 0 264,-2-3-440,2 0-64,0 0 8,5-2 160,-5 5 336,17-4-152,-3-10 64,1 10 24,4 0 48,-19 4 16,20-5-56,7 1 72,0-9-16,5 13-16,-32 0 16,35-3 40,4-2-56,6 1-8,3 1-8,-48 3 32,53-5-16,4 2 0,5-2-16,5 1 48,-67 4-16,70-5-16,2-8 8,3 10 32,4-1-48,-79 4 24,79-16-8,2 12-16,-4-13 24,-2 12 8,-75 5-8,71-17-8,0 12 0,1-7-8,-3 9-16,-69 3 32,69-5-48,-1 0 0,-1 1-16,1-1 16,-68 5 48,67-12-48,1 12-24,-5-5-16,-1 0-48,-62 5 136,56-4-177,-6-1-87,-7 2-472,-4 0-384,-39 3 1120,37-3-1424,-6-10-353,0 13-3432,-31 0 5209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FFC42A3-2495-4604-A4E7-6F0D4AE161E7}" type="datetimeFigureOut">
              <a:rPr lang="de-DE" smtClean="0"/>
              <a:t>13.06.2023</a:t>
            </a:fld>
            <a:endParaRPr lang="de-DE"/>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DE49947-EC97-481E-B50F-26BC1B0D0B0B}" type="slidenum">
              <a:rPr lang="de-DE" smtClean="0"/>
              <a:t>‹#›</a:t>
            </a:fld>
            <a:endParaRPr lang="de-DE"/>
          </a:p>
        </p:txBody>
      </p:sp>
    </p:spTree>
    <p:extLst>
      <p:ext uri="{BB962C8B-B14F-4D97-AF65-F5344CB8AC3E}">
        <p14:creationId xmlns:p14="http://schemas.microsoft.com/office/powerpoint/2010/main" val="30952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5127" name="Picture 7" descr="pp flame white"/>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457200" y="381000"/>
            <a:ext cx="8207375" cy="3600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0" tIns="270000" rIns="270000" bIns="270000"/>
          <a:lstStyle/>
          <a:p>
            <a:pPr eaLnBrk="1" hangingPunct="1"/>
            <a:endParaRPr lang="nl-NL" sz="3600" b="1">
              <a:solidFill>
                <a:schemeClr val="tx2"/>
              </a:solidFill>
              <a:latin typeface="Arial Narrow" pitchFamily="34" charset="0"/>
            </a:endParaRPr>
          </a:p>
        </p:txBody>
      </p:sp>
      <p:pic>
        <p:nvPicPr>
          <p:cNvPr id="5129" name="Picture 9" descr="AMN_CANDLE_K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438400"/>
            <a:ext cx="8239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ai SLIDE 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743200"/>
            <a:ext cx="2160588" cy="925513"/>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762000" y="609600"/>
            <a:ext cx="7696200" cy="990600"/>
          </a:xfrm>
        </p:spPr>
        <p:txBody>
          <a:bodyPr/>
          <a:lstStyle>
            <a:lvl1pPr>
              <a:defRPr/>
            </a:lvl1pPr>
          </a:lstStyle>
          <a:p>
            <a:pPr lvl="0"/>
            <a:r>
              <a:rPr lang="en-US" noProof="0"/>
              <a:t>Click to edit Master title style</a:t>
            </a:r>
            <a:endParaRPr lang="en-GB" noProof="0"/>
          </a:p>
        </p:txBody>
      </p:sp>
      <p:sp>
        <p:nvSpPr>
          <p:cNvPr id="5123" name="Rectangle 3"/>
          <p:cNvSpPr>
            <a:spLocks noGrp="1" noChangeArrowheads="1"/>
          </p:cNvSpPr>
          <p:nvPr>
            <p:ph type="subTitle" idx="1"/>
          </p:nvPr>
        </p:nvSpPr>
        <p:spPr>
          <a:xfrm>
            <a:off x="838200" y="4267200"/>
            <a:ext cx="6934200" cy="1371600"/>
          </a:xfrm>
        </p:spPr>
        <p:txBody>
          <a:bodyPr/>
          <a:lstStyle>
            <a:lvl1pPr marL="0" indent="0">
              <a:buFont typeface="Wingdings" pitchFamily="2" charset="2"/>
              <a:buNone/>
              <a:defRPr sz="1800" b="1"/>
            </a:lvl1pPr>
          </a:lstStyle>
          <a:p>
            <a:pPr lvl="0"/>
            <a:r>
              <a:rPr lang="en-US" noProof="0"/>
              <a:t>Click to edit Master subtitle style</a:t>
            </a:r>
            <a:endParaRPr lang="en-GB" noProof="0"/>
          </a:p>
        </p:txBody>
      </p:sp>
      <p:sp>
        <p:nvSpPr>
          <p:cNvPr id="5126" name="Rectangle 6"/>
          <p:cNvSpPr>
            <a:spLocks noGrp="1" noChangeArrowheads="1"/>
          </p:cNvSpPr>
          <p:nvPr>
            <p:ph type="sldNum" sz="quarter" idx="4"/>
          </p:nvPr>
        </p:nvSpPr>
        <p:spPr/>
        <p:txBody>
          <a:bodyPr/>
          <a:lstStyle>
            <a:lvl1pPr>
              <a:defRPr/>
            </a:lvl1pPr>
          </a:lstStyle>
          <a:p>
            <a:fld id="{9B2304C7-1F6F-407A-9A44-28CD308232B9}" type="slidenum">
              <a:rPr lang="en-GB"/>
              <a:pPr/>
              <a:t>‹#›</a:t>
            </a:fld>
            <a:endParaRPr lang="en-GB"/>
          </a:p>
        </p:txBody>
      </p:sp>
      <p:sp>
        <p:nvSpPr>
          <p:cNvPr id="5131" name="Line 11"/>
          <p:cNvSpPr>
            <a:spLocks noChangeShapeType="1"/>
          </p:cNvSpPr>
          <p:nvPr/>
        </p:nvSpPr>
        <p:spPr bwMode="auto">
          <a:xfrm>
            <a:off x="457200" y="6248400"/>
            <a:ext cx="82073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ianummer 3"/>
          <p:cNvSpPr>
            <a:spLocks noGrp="1"/>
          </p:cNvSpPr>
          <p:nvPr>
            <p:ph type="sldNum" sz="quarter" idx="10"/>
          </p:nvPr>
        </p:nvSpPr>
        <p:spPr/>
        <p:txBody>
          <a:bodyPr/>
          <a:lstStyle>
            <a:lvl1pPr>
              <a:defRPr/>
            </a:lvl1pPr>
          </a:lstStyle>
          <a:p>
            <a:fld id="{A6ED8412-CC8D-4229-B9C9-1D864596FB9E}"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420676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609600"/>
            <a:ext cx="2057400" cy="5486400"/>
          </a:xfrm>
        </p:spPr>
        <p:txBody>
          <a:bodyPr vert="eaVert"/>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609600"/>
            <a:ext cx="60198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ianummer 3"/>
          <p:cNvSpPr>
            <a:spLocks noGrp="1"/>
          </p:cNvSpPr>
          <p:nvPr>
            <p:ph type="sldNum" sz="quarter" idx="10"/>
          </p:nvPr>
        </p:nvSpPr>
        <p:spPr/>
        <p:txBody>
          <a:bodyPr/>
          <a:lstStyle>
            <a:lvl1pPr>
              <a:defRPr/>
            </a:lvl1pPr>
          </a:lstStyle>
          <a:p>
            <a:fld id="{4346534A-58D2-451F-81A4-6A46B8260399}"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352587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ianummer 3"/>
          <p:cNvSpPr>
            <a:spLocks noGrp="1"/>
          </p:cNvSpPr>
          <p:nvPr>
            <p:ph type="sldNum" sz="quarter" idx="10"/>
          </p:nvPr>
        </p:nvSpPr>
        <p:spPr/>
        <p:txBody>
          <a:bodyPr/>
          <a:lstStyle>
            <a:lvl1pPr>
              <a:defRPr/>
            </a:lvl1pPr>
          </a:lstStyle>
          <a:p>
            <a:fld id="{A7586D80-183F-4CD0-ACE1-9F5E20BE4649}"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153194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jdelijke aanduiding voor dianummer 3"/>
          <p:cNvSpPr>
            <a:spLocks noGrp="1"/>
          </p:cNvSpPr>
          <p:nvPr>
            <p:ph type="sldNum" sz="quarter" idx="10"/>
          </p:nvPr>
        </p:nvSpPr>
        <p:spPr/>
        <p:txBody>
          <a:bodyPr/>
          <a:lstStyle>
            <a:lvl1pPr>
              <a:defRPr/>
            </a:lvl1pPr>
          </a:lstStyle>
          <a:p>
            <a:fld id="{6523A631-9F45-416E-8ED6-4650F31C0C24}"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55461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dianummer 4"/>
          <p:cNvSpPr>
            <a:spLocks noGrp="1"/>
          </p:cNvSpPr>
          <p:nvPr>
            <p:ph type="sldNum" sz="quarter" idx="10"/>
          </p:nvPr>
        </p:nvSpPr>
        <p:spPr/>
        <p:txBody>
          <a:bodyPr/>
          <a:lstStyle>
            <a:lvl1pPr>
              <a:defRPr/>
            </a:lvl1pPr>
          </a:lstStyle>
          <a:p>
            <a:fld id="{CA9C5C8B-F487-4B56-8A81-07B2E4AB8B34}"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377403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ianummer 6"/>
          <p:cNvSpPr>
            <a:spLocks noGrp="1"/>
          </p:cNvSpPr>
          <p:nvPr>
            <p:ph type="sldNum" sz="quarter" idx="10"/>
          </p:nvPr>
        </p:nvSpPr>
        <p:spPr/>
        <p:txBody>
          <a:bodyPr/>
          <a:lstStyle>
            <a:lvl1pPr>
              <a:defRPr/>
            </a:lvl1pPr>
          </a:lstStyle>
          <a:p>
            <a:fld id="{8AAE6A0E-FB85-4ABF-AAEA-D9BC131F1A41}"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199772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dianummer 2"/>
          <p:cNvSpPr>
            <a:spLocks noGrp="1"/>
          </p:cNvSpPr>
          <p:nvPr>
            <p:ph type="sldNum" sz="quarter" idx="10"/>
          </p:nvPr>
        </p:nvSpPr>
        <p:spPr/>
        <p:txBody>
          <a:bodyPr/>
          <a:lstStyle>
            <a:lvl1pPr>
              <a:defRPr/>
            </a:lvl1pPr>
          </a:lstStyle>
          <a:p>
            <a:fld id="{9106706F-1190-4836-81E9-3CE76B8BDE40}"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240639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5EFFBB36-E6F6-4C06-AA5E-B35A5F0CF22D}"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380705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ijdelijke aanduiding voor dianummer 4"/>
          <p:cNvSpPr>
            <a:spLocks noGrp="1"/>
          </p:cNvSpPr>
          <p:nvPr>
            <p:ph type="sldNum" sz="quarter" idx="10"/>
          </p:nvPr>
        </p:nvSpPr>
        <p:spPr/>
        <p:txBody>
          <a:bodyPr/>
          <a:lstStyle>
            <a:lvl1pPr>
              <a:defRPr/>
            </a:lvl1pPr>
          </a:lstStyle>
          <a:p>
            <a:fld id="{232ABC3E-9D06-4CD0-8988-5F6F7DA19172}"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59370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ijdelijke aanduiding voor dianummer 4"/>
          <p:cNvSpPr>
            <a:spLocks noGrp="1"/>
          </p:cNvSpPr>
          <p:nvPr>
            <p:ph type="sldNum" sz="quarter" idx="10"/>
          </p:nvPr>
        </p:nvSpPr>
        <p:spPr/>
        <p:txBody>
          <a:bodyPr/>
          <a:lstStyle>
            <a:lvl1pPr>
              <a:defRPr/>
            </a:lvl1pPr>
          </a:lstStyle>
          <a:p>
            <a:fld id="{359AC0CE-1848-44D3-B496-CF60D022BF74}" type="slidenum">
              <a:rPr lang="en-GB"/>
              <a:pPr/>
              <a:t>‹#›</a:t>
            </a:fld>
            <a:endParaRPr lang="en-GB" sz="1400" b="0">
              <a:latin typeface="Lucida Grande" pitchFamily="-128" charset="0"/>
            </a:endParaRPr>
          </a:p>
        </p:txBody>
      </p:sp>
    </p:spTree>
    <p:extLst>
      <p:ext uri="{BB962C8B-B14F-4D97-AF65-F5344CB8AC3E}">
        <p14:creationId xmlns:p14="http://schemas.microsoft.com/office/powerpoint/2010/main" val="21247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p flame white"/>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609600"/>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57200" y="19812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200" b="1">
                <a:latin typeface="+mn-lt"/>
              </a:defRPr>
            </a:lvl1pPr>
          </a:lstStyle>
          <a:p>
            <a:fld id="{BADE07EA-CE3E-4D6F-B027-071F81DDC001}" type="slidenum">
              <a:rPr lang="en-GB"/>
              <a:pPr/>
              <a:t>‹#›</a:t>
            </a:fld>
            <a:endParaRPr lang="en-GB" sz="1400" b="0">
              <a:latin typeface="Lucida Grande" pitchFamily="-128" charset="0"/>
            </a:endParaRPr>
          </a:p>
        </p:txBody>
      </p:sp>
      <p:sp>
        <p:nvSpPr>
          <p:cNvPr id="1032" name="Line 8"/>
          <p:cNvSpPr>
            <a:spLocks noChangeShapeType="1"/>
          </p:cNvSpPr>
          <p:nvPr/>
        </p:nvSpPr>
        <p:spPr bwMode="auto">
          <a:xfrm>
            <a:off x="457200" y="6248400"/>
            <a:ext cx="82073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3" name="Line 9"/>
          <p:cNvSpPr>
            <a:spLocks noChangeShapeType="1"/>
          </p:cNvSpPr>
          <p:nvPr/>
        </p:nvSpPr>
        <p:spPr bwMode="auto">
          <a:xfrm>
            <a:off x="457200" y="1905000"/>
            <a:ext cx="82073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Narrow" pitchFamily="34" charset="0"/>
          <a:ea typeface="Geneva" pitchFamily="-128" charset="-128"/>
        </a:defRPr>
      </a:lvl2pPr>
      <a:lvl3pPr algn="l" rtl="0" eaLnBrk="1" fontAlgn="base" hangingPunct="1">
        <a:spcBef>
          <a:spcPct val="0"/>
        </a:spcBef>
        <a:spcAft>
          <a:spcPct val="0"/>
        </a:spcAft>
        <a:defRPr sz="3600" b="1">
          <a:solidFill>
            <a:schemeClr val="tx2"/>
          </a:solidFill>
          <a:latin typeface="Arial Narrow" pitchFamily="34" charset="0"/>
          <a:ea typeface="Geneva" pitchFamily="-128" charset="-128"/>
        </a:defRPr>
      </a:lvl3pPr>
      <a:lvl4pPr algn="l" rtl="0" eaLnBrk="1" fontAlgn="base" hangingPunct="1">
        <a:spcBef>
          <a:spcPct val="0"/>
        </a:spcBef>
        <a:spcAft>
          <a:spcPct val="0"/>
        </a:spcAft>
        <a:defRPr sz="3600" b="1">
          <a:solidFill>
            <a:schemeClr val="tx2"/>
          </a:solidFill>
          <a:latin typeface="Arial Narrow" pitchFamily="34" charset="0"/>
          <a:ea typeface="Geneva" pitchFamily="-128" charset="-128"/>
        </a:defRPr>
      </a:lvl4pPr>
      <a:lvl5pPr algn="l" rtl="0" eaLnBrk="1" fontAlgn="base" hangingPunct="1">
        <a:spcBef>
          <a:spcPct val="0"/>
        </a:spcBef>
        <a:spcAft>
          <a:spcPct val="0"/>
        </a:spcAft>
        <a:defRPr sz="3600" b="1">
          <a:solidFill>
            <a:schemeClr val="tx2"/>
          </a:solidFill>
          <a:latin typeface="Arial Narrow" pitchFamily="34" charset="0"/>
          <a:ea typeface="Geneva" pitchFamily="-128" charset="-128"/>
        </a:defRPr>
      </a:lvl5pPr>
      <a:lvl6pPr marL="457200" algn="l" rtl="0" eaLnBrk="1" fontAlgn="base" hangingPunct="1">
        <a:spcBef>
          <a:spcPct val="0"/>
        </a:spcBef>
        <a:spcAft>
          <a:spcPct val="0"/>
        </a:spcAft>
        <a:defRPr sz="3600" b="1">
          <a:solidFill>
            <a:schemeClr val="tx2"/>
          </a:solidFill>
          <a:latin typeface="Arial Narrow" pitchFamily="34" charset="0"/>
          <a:ea typeface="Geneva" pitchFamily="-128" charset="-128"/>
        </a:defRPr>
      </a:lvl6pPr>
      <a:lvl7pPr marL="914400" algn="l" rtl="0" eaLnBrk="1" fontAlgn="base" hangingPunct="1">
        <a:spcBef>
          <a:spcPct val="0"/>
        </a:spcBef>
        <a:spcAft>
          <a:spcPct val="0"/>
        </a:spcAft>
        <a:defRPr sz="3600" b="1">
          <a:solidFill>
            <a:schemeClr val="tx2"/>
          </a:solidFill>
          <a:latin typeface="Arial Narrow" pitchFamily="34" charset="0"/>
          <a:ea typeface="Geneva" pitchFamily="-128" charset="-128"/>
        </a:defRPr>
      </a:lvl7pPr>
      <a:lvl8pPr marL="1371600" algn="l" rtl="0" eaLnBrk="1" fontAlgn="base" hangingPunct="1">
        <a:spcBef>
          <a:spcPct val="0"/>
        </a:spcBef>
        <a:spcAft>
          <a:spcPct val="0"/>
        </a:spcAft>
        <a:defRPr sz="3600" b="1">
          <a:solidFill>
            <a:schemeClr val="tx2"/>
          </a:solidFill>
          <a:latin typeface="Arial Narrow" pitchFamily="34" charset="0"/>
          <a:ea typeface="Geneva" pitchFamily="-128" charset="-128"/>
        </a:defRPr>
      </a:lvl8pPr>
      <a:lvl9pPr marL="1828800" algn="l" rtl="0" eaLnBrk="1" fontAlgn="base" hangingPunct="1">
        <a:spcBef>
          <a:spcPct val="0"/>
        </a:spcBef>
        <a:spcAft>
          <a:spcPct val="0"/>
        </a:spcAft>
        <a:defRPr sz="3600" b="1">
          <a:solidFill>
            <a:schemeClr val="tx2"/>
          </a:solidFill>
          <a:latin typeface="Arial Narrow" pitchFamily="34" charset="0"/>
          <a:ea typeface="Geneva" pitchFamily="-128" charset="-128"/>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37.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4.png"/><Relationship Id="rId26" Type="http://schemas.openxmlformats.org/officeDocument/2006/relationships/image" Target="../media/image18.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22.png"/><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6.jpeg"/><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24" Type="http://schemas.openxmlformats.org/officeDocument/2006/relationships/image" Target="../media/image17.png"/><Relationship Id="rId32" Type="http://schemas.openxmlformats.org/officeDocument/2006/relationships/image" Target="../media/image2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9.png"/><Relationship Id="rId36"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customXml" Target="../ink/ink13.xml"/><Relationship Id="rId30" Type="http://schemas.openxmlformats.org/officeDocument/2006/relationships/image" Target="../media/image20.png"/><Relationship Id="rId35" Type="http://schemas.openxmlformats.org/officeDocument/2006/relationships/customXml" Target="../ink/ink17.xml"/><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3" Type="http://schemas.openxmlformats.org/officeDocument/2006/relationships/customXml" Target="../ink/ink23.xml"/><Relationship Id="rId18" Type="http://schemas.openxmlformats.org/officeDocument/2006/relationships/image" Target="../media/image31.png"/><Relationship Id="rId26" Type="http://schemas.openxmlformats.org/officeDocument/2006/relationships/image" Target="../media/image35.png"/><Relationship Id="rId21" Type="http://schemas.openxmlformats.org/officeDocument/2006/relationships/customXml" Target="../ink/ink27.xml"/><Relationship Id="rId34" Type="http://schemas.openxmlformats.org/officeDocument/2006/relationships/image" Target="../media/image39.png"/><Relationship Id="rId7" Type="http://schemas.openxmlformats.org/officeDocument/2006/relationships/customXml" Target="../ink/ink20.xml"/><Relationship Id="rId12" Type="http://schemas.openxmlformats.org/officeDocument/2006/relationships/image" Target="../media/image28.png"/><Relationship Id="rId17" Type="http://schemas.openxmlformats.org/officeDocument/2006/relationships/customXml" Target="../ink/ink25.xml"/><Relationship Id="rId25" Type="http://schemas.openxmlformats.org/officeDocument/2006/relationships/customXml" Target="../ink/ink29.xml"/><Relationship Id="rId33" Type="http://schemas.openxmlformats.org/officeDocument/2006/relationships/customXml" Target="../ink/ink33.xml"/><Relationship Id="rId38" Type="http://schemas.openxmlformats.org/officeDocument/2006/relationships/image" Target="../media/image41.png"/><Relationship Id="rId2" Type="http://schemas.openxmlformats.org/officeDocument/2006/relationships/image" Target="../media/image6.jpeg"/><Relationship Id="rId16" Type="http://schemas.openxmlformats.org/officeDocument/2006/relationships/image" Target="../media/image30.png"/><Relationship Id="rId20" Type="http://schemas.openxmlformats.org/officeDocument/2006/relationships/image" Target="../media/image32.png"/><Relationship Id="rId29"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customXml" Target="../ink/ink22.xml"/><Relationship Id="rId24" Type="http://schemas.openxmlformats.org/officeDocument/2006/relationships/image" Target="../media/image34.png"/><Relationship Id="rId32" Type="http://schemas.openxmlformats.org/officeDocument/2006/relationships/image" Target="../media/image38.png"/><Relationship Id="rId37" Type="http://schemas.openxmlformats.org/officeDocument/2006/relationships/customXml" Target="../ink/ink35.xml"/><Relationship Id="rId5" Type="http://schemas.openxmlformats.org/officeDocument/2006/relationships/customXml" Target="../ink/ink19.xml"/><Relationship Id="rId15" Type="http://schemas.openxmlformats.org/officeDocument/2006/relationships/customXml" Target="../ink/ink24.xml"/><Relationship Id="rId23" Type="http://schemas.openxmlformats.org/officeDocument/2006/relationships/customXml" Target="../ink/ink28.xml"/><Relationship Id="rId28" Type="http://schemas.openxmlformats.org/officeDocument/2006/relationships/image" Target="../media/image36.png"/><Relationship Id="rId36"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customXml" Target="../ink/ink26.xml"/><Relationship Id="rId31" Type="http://schemas.openxmlformats.org/officeDocument/2006/relationships/customXml" Target="../ink/ink32.xml"/><Relationship Id="rId4" Type="http://schemas.openxmlformats.org/officeDocument/2006/relationships/image" Target="../media/image24.png"/><Relationship Id="rId9" Type="http://schemas.openxmlformats.org/officeDocument/2006/relationships/customXml" Target="../ink/ink21.xml"/><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customXml" Target="../ink/ink30.xml"/><Relationship Id="rId30" Type="http://schemas.openxmlformats.org/officeDocument/2006/relationships/image" Target="../media/image37.png"/><Relationship Id="rId35" Type="http://schemas.openxmlformats.org/officeDocument/2006/relationships/customXml" Target="../ink/ink34.xml"/><Relationship Id="rId8" Type="http://schemas.openxmlformats.org/officeDocument/2006/relationships/image" Target="../media/image26.png"/><Relationship Id="rId3" Type="http://schemas.openxmlformats.org/officeDocument/2006/relationships/customXml" Target="../ink/ink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A8A8926D-F787-B5B1-05FB-9B1A6A0FC1DB}"/>
              </a:ext>
            </a:extLst>
          </p:cNvPr>
          <p:cNvSpPr txBox="1">
            <a:spLocks/>
          </p:cNvSpPr>
          <p:nvPr/>
        </p:nvSpPr>
        <p:spPr bwMode="auto">
          <a:xfrm>
            <a:off x="251520" y="1772816"/>
            <a:ext cx="8520600" cy="20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Narrow" pitchFamily="34" charset="0"/>
                <a:ea typeface="Geneva" pitchFamily="-128" charset="-128"/>
              </a:defRPr>
            </a:lvl2pPr>
            <a:lvl3pPr algn="l" rtl="0" eaLnBrk="1" fontAlgn="base" hangingPunct="1">
              <a:spcBef>
                <a:spcPct val="0"/>
              </a:spcBef>
              <a:spcAft>
                <a:spcPct val="0"/>
              </a:spcAft>
              <a:defRPr sz="3600" b="1">
                <a:solidFill>
                  <a:schemeClr val="tx2"/>
                </a:solidFill>
                <a:latin typeface="Arial Narrow" pitchFamily="34" charset="0"/>
                <a:ea typeface="Geneva" pitchFamily="-128" charset="-128"/>
              </a:defRPr>
            </a:lvl3pPr>
            <a:lvl4pPr algn="l" rtl="0" eaLnBrk="1" fontAlgn="base" hangingPunct="1">
              <a:spcBef>
                <a:spcPct val="0"/>
              </a:spcBef>
              <a:spcAft>
                <a:spcPct val="0"/>
              </a:spcAft>
              <a:defRPr sz="3600" b="1">
                <a:solidFill>
                  <a:schemeClr val="tx2"/>
                </a:solidFill>
                <a:latin typeface="Arial Narrow" pitchFamily="34" charset="0"/>
                <a:ea typeface="Geneva" pitchFamily="-128" charset="-128"/>
              </a:defRPr>
            </a:lvl4pPr>
            <a:lvl5pPr algn="l" rtl="0" eaLnBrk="1" fontAlgn="base" hangingPunct="1">
              <a:spcBef>
                <a:spcPct val="0"/>
              </a:spcBef>
              <a:spcAft>
                <a:spcPct val="0"/>
              </a:spcAft>
              <a:defRPr sz="3600" b="1">
                <a:solidFill>
                  <a:schemeClr val="tx2"/>
                </a:solidFill>
                <a:latin typeface="Arial Narrow" pitchFamily="34" charset="0"/>
                <a:ea typeface="Geneva" pitchFamily="-128" charset="-128"/>
              </a:defRPr>
            </a:lvl5pPr>
            <a:lvl6pPr marL="457200" algn="l" rtl="0" eaLnBrk="1" fontAlgn="base" hangingPunct="1">
              <a:spcBef>
                <a:spcPct val="0"/>
              </a:spcBef>
              <a:spcAft>
                <a:spcPct val="0"/>
              </a:spcAft>
              <a:defRPr sz="3600" b="1">
                <a:solidFill>
                  <a:schemeClr val="tx2"/>
                </a:solidFill>
                <a:latin typeface="Arial Narrow" pitchFamily="34" charset="0"/>
                <a:ea typeface="Geneva" pitchFamily="-128" charset="-128"/>
              </a:defRPr>
            </a:lvl6pPr>
            <a:lvl7pPr marL="914400" algn="l" rtl="0" eaLnBrk="1" fontAlgn="base" hangingPunct="1">
              <a:spcBef>
                <a:spcPct val="0"/>
              </a:spcBef>
              <a:spcAft>
                <a:spcPct val="0"/>
              </a:spcAft>
              <a:defRPr sz="3600" b="1">
                <a:solidFill>
                  <a:schemeClr val="tx2"/>
                </a:solidFill>
                <a:latin typeface="Arial Narrow" pitchFamily="34" charset="0"/>
                <a:ea typeface="Geneva" pitchFamily="-128" charset="-128"/>
              </a:defRPr>
            </a:lvl7pPr>
            <a:lvl8pPr marL="1371600" algn="l" rtl="0" eaLnBrk="1" fontAlgn="base" hangingPunct="1">
              <a:spcBef>
                <a:spcPct val="0"/>
              </a:spcBef>
              <a:spcAft>
                <a:spcPct val="0"/>
              </a:spcAft>
              <a:defRPr sz="3600" b="1">
                <a:solidFill>
                  <a:schemeClr val="tx2"/>
                </a:solidFill>
                <a:latin typeface="Arial Narrow" pitchFamily="34" charset="0"/>
                <a:ea typeface="Geneva" pitchFamily="-128" charset="-128"/>
              </a:defRPr>
            </a:lvl8pPr>
            <a:lvl9pPr marL="1828800" algn="l" rtl="0" eaLnBrk="1" fontAlgn="base" hangingPunct="1">
              <a:spcBef>
                <a:spcPct val="0"/>
              </a:spcBef>
              <a:spcAft>
                <a:spcPct val="0"/>
              </a:spcAft>
              <a:defRPr sz="3600" b="1">
                <a:solidFill>
                  <a:schemeClr val="tx2"/>
                </a:solidFill>
                <a:latin typeface="Arial Narrow" pitchFamily="34" charset="0"/>
                <a:ea typeface="Geneva" pitchFamily="-128" charset="-128"/>
              </a:defRPr>
            </a:lvl9pPr>
          </a:lstStyle>
          <a:p>
            <a:pPr algn="ctr"/>
            <a:r>
              <a:rPr lang="pl-PL" sz="5400" kern="0" cap="small" dirty="0">
                <a:highlight>
                  <a:srgbClr val="FFFF00"/>
                </a:highlight>
                <a:latin typeface="Amnesty Trade Gothic" panose="020B0503040303020004" pitchFamily="34" charset="-18"/>
                <a:cs typeface="Calibri" panose="020F0502020204030204" pitchFamily="34" charset="0"/>
              </a:rPr>
              <a:t>WOLNOŚĆ ZGROMADZEŃ – STANDARDY POLSKIE I MIĘDZYNARODOWE</a:t>
            </a:r>
          </a:p>
        </p:txBody>
      </p:sp>
      <p:pic>
        <p:nvPicPr>
          <p:cNvPr id="6" name="Picture 2" descr="210654_YELLOW_RGB_Web_Use_do stopki.png">
            <a:extLst>
              <a:ext uri="{FF2B5EF4-FFF2-40B4-BE49-F238E27FC236}">
                <a16:creationId xmlns:a16="http://schemas.microsoft.com/office/drawing/2014/main" id="{C80B32CE-DDCD-6C43-68D7-6C2212AED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661248"/>
            <a:ext cx="22479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Symbol zastępczy tekstu 2">
            <a:extLst>
              <a:ext uri="{FF2B5EF4-FFF2-40B4-BE49-F238E27FC236}">
                <a16:creationId xmlns:a16="http://schemas.microsoft.com/office/drawing/2014/main" id="{22200020-484B-1220-9C95-B12B63502D7E}"/>
              </a:ext>
            </a:extLst>
          </p:cNvPr>
          <p:cNvSpPr txBox="1">
            <a:spLocks/>
          </p:cNvSpPr>
          <p:nvPr/>
        </p:nvSpPr>
        <p:spPr bwMode="auto">
          <a:xfrm>
            <a:off x="1115616" y="4880665"/>
            <a:ext cx="4798685" cy="78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marL="0" indent="0">
              <a:buNone/>
            </a:pPr>
            <a:r>
              <a:rPr lang="pl-PL" sz="2400" b="1" kern="0" dirty="0">
                <a:latin typeface="Amnesty Trade Gothic" panose="020B0503040303020004" pitchFamily="34" charset="-18"/>
              </a:rPr>
              <a:t>Joanna Rostkowska</a:t>
            </a:r>
          </a:p>
        </p:txBody>
      </p:sp>
    </p:spTree>
    <p:extLst>
      <p:ext uri="{BB962C8B-B14F-4D97-AF65-F5344CB8AC3E}">
        <p14:creationId xmlns:p14="http://schemas.microsoft.com/office/powerpoint/2010/main" val="27627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KONTRDEMONSTRACJE</a:t>
            </a:r>
          </a:p>
        </p:txBody>
      </p:sp>
      <p:pic>
        <p:nvPicPr>
          <p:cNvPr id="2" name="Obraz 5">
            <a:extLst>
              <a:ext uri="{FF2B5EF4-FFF2-40B4-BE49-F238E27FC236}">
                <a16:creationId xmlns:a16="http://schemas.microsoft.com/office/drawing/2014/main" id="{FE1133C3-B568-422A-2795-A719F3244035}"/>
              </a:ext>
            </a:extLst>
          </p:cNvPr>
          <p:cNvPicPr>
            <a:picLocks noChangeAspect="1"/>
          </p:cNvPicPr>
          <p:nvPr/>
        </p:nvPicPr>
        <p:blipFill rotWithShape="1">
          <a:blip r:embed="rId2"/>
          <a:srcRect t="28557" b="10543"/>
          <a:stretch/>
        </p:blipFill>
        <p:spPr>
          <a:xfrm>
            <a:off x="539552" y="2104577"/>
            <a:ext cx="4369461" cy="3991423"/>
          </a:xfrm>
          <a:prstGeom prst="rect">
            <a:avLst/>
          </a:prstGeom>
        </p:spPr>
      </p:pic>
      <p:pic>
        <p:nvPicPr>
          <p:cNvPr id="3" name="Obraz 3">
            <a:extLst>
              <a:ext uri="{FF2B5EF4-FFF2-40B4-BE49-F238E27FC236}">
                <a16:creationId xmlns:a16="http://schemas.microsoft.com/office/drawing/2014/main" id="{313045F6-0E2D-E4FD-DF34-3F6FFF170551}"/>
              </a:ext>
            </a:extLst>
          </p:cNvPr>
          <p:cNvPicPr>
            <a:picLocks noChangeAspect="1"/>
          </p:cNvPicPr>
          <p:nvPr/>
        </p:nvPicPr>
        <p:blipFill rotWithShape="1">
          <a:blip r:embed="rId3"/>
          <a:srcRect t="25232" b="8507"/>
          <a:stretch/>
        </p:blipFill>
        <p:spPr>
          <a:xfrm>
            <a:off x="5404031" y="2791829"/>
            <a:ext cx="3111538" cy="3092606"/>
          </a:xfrm>
          <a:prstGeom prst="rect">
            <a:avLst/>
          </a:prstGeom>
        </p:spPr>
      </p:pic>
    </p:spTree>
    <p:extLst>
      <p:ext uri="{BB962C8B-B14F-4D97-AF65-F5344CB8AC3E}">
        <p14:creationId xmlns:p14="http://schemas.microsoft.com/office/powerpoint/2010/main" val="425927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KONTRDEMONSTRACJE</a:t>
            </a:r>
          </a:p>
        </p:txBody>
      </p:sp>
      <p:pic>
        <p:nvPicPr>
          <p:cNvPr id="2" name="Obraz 5">
            <a:extLst>
              <a:ext uri="{FF2B5EF4-FFF2-40B4-BE49-F238E27FC236}">
                <a16:creationId xmlns:a16="http://schemas.microsoft.com/office/drawing/2014/main" id="{E834109F-3305-9B8D-EB9F-434CBF5041D0}"/>
              </a:ext>
            </a:extLst>
          </p:cNvPr>
          <p:cNvPicPr>
            <a:picLocks noChangeAspect="1"/>
          </p:cNvPicPr>
          <p:nvPr/>
        </p:nvPicPr>
        <p:blipFill rotWithShape="1">
          <a:blip r:embed="rId2"/>
          <a:srcRect l="5354" t="14457" r="21428" b="25420"/>
          <a:stretch/>
        </p:blipFill>
        <p:spPr>
          <a:xfrm>
            <a:off x="899592" y="2492896"/>
            <a:ext cx="2428523" cy="2991323"/>
          </a:xfrm>
          <a:prstGeom prst="rect">
            <a:avLst/>
          </a:prstGeom>
        </p:spPr>
      </p:pic>
      <p:sp>
        <p:nvSpPr>
          <p:cNvPr id="3" name="Symbol zastępczy tekstu 2">
            <a:extLst>
              <a:ext uri="{FF2B5EF4-FFF2-40B4-BE49-F238E27FC236}">
                <a16:creationId xmlns:a16="http://schemas.microsoft.com/office/drawing/2014/main" id="{116A1638-8C1C-5D67-B152-91DC3D303E09}"/>
              </a:ext>
            </a:extLst>
          </p:cNvPr>
          <p:cNvSpPr txBox="1">
            <a:spLocks/>
          </p:cNvSpPr>
          <p:nvPr/>
        </p:nvSpPr>
        <p:spPr bwMode="auto">
          <a:xfrm>
            <a:off x="3531768" y="3983992"/>
            <a:ext cx="675118" cy="7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buFont typeface="Wingdings" pitchFamily="2" charset="2"/>
              <a:buNone/>
            </a:pPr>
            <a:r>
              <a:rPr lang="pl-PL" sz="2800" b="1" kern="0" dirty="0">
                <a:latin typeface="Amnesty Trade Gothic" panose="020B0503040303020004" pitchFamily="34" charset="-18"/>
              </a:rPr>
              <a:t>vs.</a:t>
            </a:r>
          </a:p>
        </p:txBody>
      </p:sp>
      <p:sp>
        <p:nvSpPr>
          <p:cNvPr id="4" name="Symbol zastępczy tekstu 2">
            <a:extLst>
              <a:ext uri="{FF2B5EF4-FFF2-40B4-BE49-F238E27FC236}">
                <a16:creationId xmlns:a16="http://schemas.microsoft.com/office/drawing/2014/main" id="{C21459AB-4BD0-963E-91E9-CFAFD76107BE}"/>
              </a:ext>
            </a:extLst>
          </p:cNvPr>
          <p:cNvSpPr txBox="1">
            <a:spLocks/>
          </p:cNvSpPr>
          <p:nvPr/>
        </p:nvSpPr>
        <p:spPr>
          <a:xfrm>
            <a:off x="5702399" y="3451650"/>
            <a:ext cx="1749921" cy="7276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a:buFontTx/>
              <a:buNone/>
            </a:pPr>
            <a:r>
              <a:rPr lang="pl-PL" sz="3200" b="1" dirty="0">
                <a:solidFill>
                  <a:schemeClr val="tx1"/>
                </a:solidFill>
                <a:latin typeface="Amnesty Trade Gothic" panose="020B0503040303020004" pitchFamily="34" charset="-18"/>
              </a:rPr>
              <a:t>100 m</a:t>
            </a:r>
          </a:p>
        </p:txBody>
      </p:sp>
      <mc:AlternateContent xmlns:mc="http://schemas.openxmlformats.org/markup-compatibility/2006">
        <mc:Choice xmlns:p14="http://schemas.microsoft.com/office/powerpoint/2010/main" Requires="p14">
          <p:contentPart p14:bwMode="auto" r:id="rId3">
            <p14:nvContentPartPr>
              <p14:cNvPr id="7" name="Pismo odręczne 8">
                <a:extLst>
                  <a:ext uri="{FF2B5EF4-FFF2-40B4-BE49-F238E27FC236}">
                    <a16:creationId xmlns:a16="http://schemas.microsoft.com/office/drawing/2014/main" id="{53423C95-7635-B83C-7EF5-D430CD2DAD3B}"/>
                  </a:ext>
                </a:extLst>
              </p14:cNvPr>
              <p14:cNvContentPartPr/>
              <p14:nvPr/>
            </p14:nvContentPartPr>
            <p14:xfrm>
              <a:off x="5004048" y="4092309"/>
              <a:ext cx="2802600" cy="447120"/>
            </p14:xfrm>
          </p:contentPart>
        </mc:Choice>
        <mc:Fallback>
          <p:pic>
            <p:nvPicPr>
              <p:cNvPr id="7" name="Pismo odręczne 8">
                <a:extLst>
                  <a:ext uri="{FF2B5EF4-FFF2-40B4-BE49-F238E27FC236}">
                    <a16:creationId xmlns:a16="http://schemas.microsoft.com/office/drawing/2014/main" id="{53423C95-7635-B83C-7EF5-D430CD2DAD3B}"/>
                  </a:ext>
                </a:extLst>
              </p:cNvPr>
              <p:cNvPicPr/>
              <p:nvPr/>
            </p:nvPicPr>
            <p:blipFill>
              <a:blip r:embed="rId4"/>
              <a:stretch>
                <a:fillRect/>
              </a:stretch>
            </p:blipFill>
            <p:spPr>
              <a:xfrm>
                <a:off x="4995047" y="4083309"/>
                <a:ext cx="2820242"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Pismo odręczne 7">
                <a:extLst>
                  <a:ext uri="{FF2B5EF4-FFF2-40B4-BE49-F238E27FC236}">
                    <a16:creationId xmlns:a16="http://schemas.microsoft.com/office/drawing/2014/main" id="{6C2D7BC5-BC52-65E0-404F-3201B6B4CC5B}"/>
                  </a:ext>
                </a:extLst>
              </p14:cNvPr>
              <p14:cNvContentPartPr/>
              <p14:nvPr/>
            </p14:nvContentPartPr>
            <p14:xfrm>
              <a:off x="4820448" y="4043709"/>
              <a:ext cx="441360" cy="391680"/>
            </p14:xfrm>
          </p:contentPart>
        </mc:Choice>
        <mc:Fallback>
          <p:pic>
            <p:nvPicPr>
              <p:cNvPr id="8" name="Pismo odręczne 7">
                <a:extLst>
                  <a:ext uri="{FF2B5EF4-FFF2-40B4-BE49-F238E27FC236}">
                    <a16:creationId xmlns:a16="http://schemas.microsoft.com/office/drawing/2014/main" id="{6C2D7BC5-BC52-65E0-404F-3201B6B4CC5B}"/>
                  </a:ext>
                </a:extLst>
              </p:cNvPr>
              <p:cNvPicPr/>
              <p:nvPr/>
            </p:nvPicPr>
            <p:blipFill>
              <a:blip r:embed="rId6"/>
              <a:stretch>
                <a:fillRect/>
              </a:stretch>
            </p:blipFill>
            <p:spPr>
              <a:xfrm>
                <a:off x="4811448" y="4034709"/>
                <a:ext cx="459000" cy="409320"/>
              </a:xfrm>
              <a:prstGeom prst="rect">
                <a:avLst/>
              </a:prstGeom>
            </p:spPr>
          </p:pic>
        </mc:Fallback>
      </mc:AlternateContent>
    </p:spTree>
    <p:extLst>
      <p:ext uri="{BB962C8B-B14F-4D97-AF65-F5344CB8AC3E}">
        <p14:creationId xmlns:p14="http://schemas.microsoft.com/office/powerpoint/2010/main" val="174645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AE909304-D15B-4420-CF44-904EFE35700F}"/>
              </a:ext>
            </a:extLst>
          </p:cNvPr>
          <p:cNvSpPr>
            <a:spLocks noGrp="1"/>
          </p:cNvSpPr>
          <p:nvPr>
            <p:ph type="title"/>
          </p:nvPr>
        </p:nvSpPr>
        <p:spPr>
          <a:xfrm>
            <a:off x="311700" y="836712"/>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KONTRDEMONSTRACJE</a:t>
            </a:r>
          </a:p>
        </p:txBody>
      </p:sp>
      <p:sp>
        <p:nvSpPr>
          <p:cNvPr id="2" name="Symbol zastępczy tekstu 2">
            <a:extLst>
              <a:ext uri="{FF2B5EF4-FFF2-40B4-BE49-F238E27FC236}">
                <a16:creationId xmlns:a16="http://schemas.microsoft.com/office/drawing/2014/main" id="{B8F06161-0A11-6C3A-1D67-78380FA6F9A0}"/>
              </a:ext>
            </a:extLst>
          </p:cNvPr>
          <p:cNvSpPr txBox="1">
            <a:spLocks/>
          </p:cNvSpPr>
          <p:nvPr/>
        </p:nvSpPr>
        <p:spPr>
          <a:xfrm>
            <a:off x="339711" y="2492896"/>
            <a:ext cx="8520600" cy="3056159"/>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r>
              <a:rPr lang="pl-PL" dirty="0">
                <a:solidFill>
                  <a:schemeClr val="tx1"/>
                </a:solidFill>
                <a:latin typeface="Amnesty Trade Gothic" panose="020B0503040303020004" pitchFamily="34" charset="-18"/>
              </a:rPr>
              <a:t> Podlegają ochronie</a:t>
            </a:r>
          </a:p>
          <a:p>
            <a:r>
              <a:rPr lang="pl-PL" dirty="0">
                <a:solidFill>
                  <a:schemeClr val="tx1"/>
                </a:solidFill>
                <a:latin typeface="Amnesty Trade Gothic" panose="020B0503040303020004" pitchFamily="34" charset="-18"/>
              </a:rPr>
              <a:t> Zakaz tylko w wyjątkowych okolicznościach (realne i poważne zagrożenie, cel niepokojowy) samo zagrożenie agresywnej kontrdemonstracji nie wystarcza</a:t>
            </a:r>
          </a:p>
          <a:p>
            <a:r>
              <a:rPr lang="pl-PL" dirty="0">
                <a:solidFill>
                  <a:schemeClr val="tx1"/>
                </a:solidFill>
                <a:latin typeface="Amnesty Trade Gothic" panose="020B0503040303020004" pitchFamily="34" charset="-18"/>
              </a:rPr>
              <a:t> Zakaz zgromadzenia wyłącznie na podstawie tożsamości miejsca i czasu to nadmierna ingerencja/dyskryminacja</a:t>
            </a:r>
            <a:endParaRPr lang="pl-PL" sz="1800" b="0" i="0" u="none" strike="noStrike" baseline="0" dirty="0">
              <a:solidFill>
                <a:schemeClr val="tx1"/>
              </a:solidFill>
              <a:latin typeface="Amnesty Trade Gothic" panose="020B0503040303020004" pitchFamily="34" charset="-18"/>
            </a:endParaRPr>
          </a:p>
          <a:p>
            <a:r>
              <a:rPr lang="pl-PL" sz="1800" b="0" i="0" u="none" strike="noStrike" baseline="0" dirty="0">
                <a:solidFill>
                  <a:schemeClr val="tx1"/>
                </a:solidFill>
                <a:latin typeface="Amnesty Trade Gothic" panose="020B0503040303020004" pitchFamily="34" charset="-18"/>
              </a:rPr>
              <a:t> Niepokojowa kontrdemonstracja mająca na celu ograniczenie praw osób do pokojowego zgromadzenia nie podlega ochronie.</a:t>
            </a:r>
            <a:endParaRPr lang="pl-PL" dirty="0">
              <a:solidFill>
                <a:schemeClr val="tx1"/>
              </a:solidFill>
              <a:latin typeface="Amnesty Trade Gothic" panose="020B0503040303020004" pitchFamily="34" charset="-18"/>
            </a:endParaRPr>
          </a:p>
          <a:p>
            <a:endParaRPr lang="pl-PL" dirty="0">
              <a:solidFill>
                <a:schemeClr val="tx1"/>
              </a:solidFill>
              <a:latin typeface="Amnesty Trade Gothic" panose="020B0503040303020004" pitchFamily="34" charset="-18"/>
            </a:endParaRPr>
          </a:p>
          <a:p>
            <a:endParaRPr lang="pl-PL" dirty="0">
              <a:solidFill>
                <a:schemeClr val="tx1"/>
              </a:solidFill>
              <a:latin typeface="Amnesty Trade Gothic" panose="020B0503040303020004" pitchFamily="34" charset="-18"/>
            </a:endParaRPr>
          </a:p>
        </p:txBody>
      </p:sp>
    </p:spTree>
    <p:extLst>
      <p:ext uri="{BB962C8B-B14F-4D97-AF65-F5344CB8AC3E}">
        <p14:creationId xmlns:p14="http://schemas.microsoft.com/office/powerpoint/2010/main" val="373791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AE909304-D15B-4420-CF44-904EFE35700F}"/>
              </a:ext>
            </a:extLst>
          </p:cNvPr>
          <p:cNvSpPr>
            <a:spLocks noGrp="1"/>
          </p:cNvSpPr>
          <p:nvPr>
            <p:ph type="title"/>
          </p:nvPr>
        </p:nvSpPr>
        <p:spPr>
          <a:xfrm>
            <a:off x="311700" y="836712"/>
            <a:ext cx="8520600" cy="572700"/>
          </a:xfrm>
        </p:spPr>
        <p:txBody>
          <a:bodyPr/>
          <a:lstStyle/>
          <a:p>
            <a:pPr algn="ctr"/>
            <a:r>
              <a:rPr lang="pl-PL" sz="3200" b="1" spc="-150" dirty="0">
                <a:solidFill>
                  <a:schemeClr val="tx1"/>
                </a:solidFill>
                <a:highlight>
                  <a:srgbClr val="FFF200"/>
                </a:highlight>
                <a:latin typeface="Amnesty Trade Gothic" panose="020B0503040303020004" pitchFamily="34" charset="-18"/>
              </a:rPr>
              <a:t>PRAWO O ZGROMADZENIACH: OGRANICZENIE PRAWA DO KONTRDEMONSTRACJI</a:t>
            </a:r>
            <a:endParaRPr lang="pl-PL" sz="3200" b="1" dirty="0">
              <a:solidFill>
                <a:schemeClr val="tx1"/>
              </a:solidFill>
              <a:highlight>
                <a:srgbClr val="FFF200"/>
              </a:highlight>
              <a:latin typeface="Amnesty Trade Gothic" panose="020B0503040303020004" pitchFamily="34" charset="-18"/>
            </a:endParaRPr>
          </a:p>
        </p:txBody>
      </p:sp>
      <p:sp>
        <p:nvSpPr>
          <p:cNvPr id="2" name="Symbol zastępczy zawartości 2">
            <a:extLst>
              <a:ext uri="{FF2B5EF4-FFF2-40B4-BE49-F238E27FC236}">
                <a16:creationId xmlns:a16="http://schemas.microsoft.com/office/drawing/2014/main" id="{CB2483EC-F1D9-1864-DB04-A8D9F2A517F1}"/>
              </a:ext>
            </a:extLst>
          </p:cNvPr>
          <p:cNvSpPr>
            <a:spLocks noGrp="1"/>
          </p:cNvSpPr>
          <p:nvPr>
            <p:ph idx="1"/>
          </p:nvPr>
        </p:nvSpPr>
        <p:spPr>
          <a:xfrm>
            <a:off x="311700" y="2348880"/>
            <a:ext cx="8520600" cy="2936628"/>
          </a:xfrm>
        </p:spPr>
        <p:txBody>
          <a:bodyPr/>
          <a:lstStyle/>
          <a:p>
            <a:pPr marL="0" indent="0" algn="just">
              <a:lnSpc>
                <a:spcPct val="150000"/>
              </a:lnSpc>
              <a:buNone/>
            </a:pPr>
            <a:r>
              <a:rPr lang="pl-PL" dirty="0">
                <a:solidFill>
                  <a:schemeClr val="tx1"/>
                </a:solidFill>
                <a:latin typeface="Amnesty Trade Gothic" panose="020B0503040303020004" pitchFamily="34" charset="-18"/>
              </a:rPr>
              <a:t>Art. 12. 1. Jeżeli wniesiono zawiadomienia o zamiarze zorganizowania dwóch lub większej liczby zgromadzeń, które mają zostać zorganizowane chociażby częściowo w tym samym miejscu i czasie, </a:t>
            </a:r>
            <a:r>
              <a:rPr lang="pl-PL" b="1" dirty="0">
                <a:solidFill>
                  <a:schemeClr val="tx1"/>
                </a:solidFill>
                <a:latin typeface="Amnesty Trade Gothic" panose="020B0503040303020004" pitchFamily="34" charset="-18"/>
              </a:rPr>
              <a:t>w szczególności w odległości mniejszej niż 100 m pomiędzy zgromadzeniami</a:t>
            </a:r>
            <a:r>
              <a:rPr lang="pl-PL" dirty="0">
                <a:solidFill>
                  <a:schemeClr val="tx1"/>
                </a:solidFill>
                <a:latin typeface="Amnesty Trade Gothic" panose="020B0503040303020004" pitchFamily="34" charset="-18"/>
              </a:rPr>
              <a:t>, i nie jest możliwe ich odbycie w taki sposób, aby ich przebieg nie zagrażał życiu lub zdrowiu ludzi albo mieniu w znacznych rozmiarach, o pierwszeństwie wyboru miejsca i czasu zgromadzenia decyduje kolejność wniesienia zawiadomień.</a:t>
            </a:r>
          </a:p>
        </p:txBody>
      </p:sp>
    </p:spTree>
    <p:extLst>
      <p:ext uri="{BB962C8B-B14F-4D97-AF65-F5344CB8AC3E}">
        <p14:creationId xmlns:p14="http://schemas.microsoft.com/office/powerpoint/2010/main" val="91585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FDD00C0E-FF6D-9F16-2A66-EAD78E0ACEC8}"/>
              </a:ext>
            </a:extLst>
          </p:cNvPr>
          <p:cNvSpPr>
            <a:spLocks noGrp="1"/>
          </p:cNvSpPr>
          <p:nvPr>
            <p:ph type="title"/>
          </p:nvPr>
        </p:nvSpPr>
        <p:spPr>
          <a:xfrm>
            <a:off x="457200" y="609600"/>
            <a:ext cx="8229600" cy="1143000"/>
          </a:xfrm>
        </p:spPr>
        <p:txBody>
          <a:bodyPr wrap="square" anchor="ctr">
            <a:normAutofit/>
          </a:bodyPr>
          <a:lstStyle/>
          <a:p>
            <a:pPr algn="ctr"/>
            <a:r>
              <a:rPr lang="pl-PL" b="1" dirty="0">
                <a:highlight>
                  <a:srgbClr val="FFF200"/>
                </a:highlight>
                <a:latin typeface="Amnesty Trade Gothic" panose="020B0503040303020004" pitchFamily="34" charset="-18"/>
              </a:rPr>
              <a:t>RODZAJE ZGROMADZEŃ</a:t>
            </a:r>
          </a:p>
        </p:txBody>
      </p:sp>
      <p:pic>
        <p:nvPicPr>
          <p:cNvPr id="6" name="Obraz 5" descr="Obraz zawierający rysowanie, szkic, clipart, Sztuka dziecięca&#10;&#10;Opis wygenerowany automatycznie">
            <a:extLst>
              <a:ext uri="{FF2B5EF4-FFF2-40B4-BE49-F238E27FC236}">
                <a16:creationId xmlns:a16="http://schemas.microsoft.com/office/drawing/2014/main" id="{9D6A025D-4B26-3A56-B3C9-5D17B4E93EC8}"/>
              </a:ext>
            </a:extLst>
          </p:cNvPr>
          <p:cNvPicPr>
            <a:picLocks noChangeAspect="1"/>
          </p:cNvPicPr>
          <p:nvPr/>
        </p:nvPicPr>
        <p:blipFill rotWithShape="1">
          <a:blip r:embed="rId2"/>
          <a:srcRect l="12035" t="36771" r="13121" b="6049"/>
          <a:stretch/>
        </p:blipFill>
        <p:spPr>
          <a:xfrm>
            <a:off x="5004048" y="3645024"/>
            <a:ext cx="3182100" cy="2431090"/>
          </a:xfrm>
          <a:prstGeom prst="rect">
            <a:avLst/>
          </a:prstGeom>
          <a:noFill/>
        </p:spPr>
      </p:pic>
      <p:sp>
        <p:nvSpPr>
          <p:cNvPr id="7" name="Symbol zastępczy tekstu 2">
            <a:extLst>
              <a:ext uri="{FF2B5EF4-FFF2-40B4-BE49-F238E27FC236}">
                <a16:creationId xmlns:a16="http://schemas.microsoft.com/office/drawing/2014/main" id="{F94EEDED-CFBF-D075-C60B-3D0BA5A9E5DE}"/>
              </a:ext>
            </a:extLst>
          </p:cNvPr>
          <p:cNvSpPr txBox="1">
            <a:spLocks/>
          </p:cNvSpPr>
          <p:nvPr/>
        </p:nvSpPr>
        <p:spPr bwMode="auto">
          <a:xfrm>
            <a:off x="649446" y="2420888"/>
            <a:ext cx="3936121" cy="214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pPr>
            <a:r>
              <a:rPr lang="pl-PL" kern="0" dirty="0">
                <a:latin typeface="Amnesty Trade Gothic" panose="020B0503040303020004" pitchFamily="34" charset="-18"/>
              </a:rPr>
              <a:t> Zgromadzenia (zwykłe)</a:t>
            </a:r>
          </a:p>
          <a:p>
            <a:pPr>
              <a:lnSpc>
                <a:spcPct val="150000"/>
              </a:lnSpc>
            </a:pPr>
            <a:r>
              <a:rPr lang="pl-PL" kern="0" dirty="0">
                <a:latin typeface="Amnesty Trade Gothic" panose="020B0503040303020004" pitchFamily="34" charset="-18"/>
              </a:rPr>
              <a:t> Zgromadzenia uproszczone</a:t>
            </a:r>
          </a:p>
          <a:p>
            <a:pPr>
              <a:lnSpc>
                <a:spcPct val="150000"/>
              </a:lnSpc>
            </a:pPr>
            <a:r>
              <a:rPr lang="pl-PL" kern="0" dirty="0">
                <a:latin typeface="Amnesty Trade Gothic" panose="020B0503040303020004" pitchFamily="34" charset="-18"/>
              </a:rPr>
              <a:t> Zgromadzenia spontaniczne</a:t>
            </a:r>
          </a:p>
          <a:p>
            <a:pPr>
              <a:lnSpc>
                <a:spcPct val="150000"/>
              </a:lnSpc>
            </a:pPr>
            <a:r>
              <a:rPr lang="pl-PL" kern="0" dirty="0">
                <a:latin typeface="Amnesty Trade Gothic" panose="020B0503040303020004" pitchFamily="34" charset="-18"/>
              </a:rPr>
              <a:t> Zgromadzenia cykliczne</a:t>
            </a:r>
          </a:p>
        </p:txBody>
      </p:sp>
    </p:spTree>
    <p:extLst>
      <p:ext uri="{BB962C8B-B14F-4D97-AF65-F5344CB8AC3E}">
        <p14:creationId xmlns:p14="http://schemas.microsoft.com/office/powerpoint/2010/main" val="350274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AE909304-D15B-4420-CF44-904EFE35700F}"/>
              </a:ext>
            </a:extLst>
          </p:cNvPr>
          <p:cNvSpPr>
            <a:spLocks noGrp="1"/>
          </p:cNvSpPr>
          <p:nvPr>
            <p:ph type="title"/>
          </p:nvPr>
        </p:nvSpPr>
        <p:spPr>
          <a:xfrm>
            <a:off x="311700" y="836712"/>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ZGROMADZENIA CYKLICZNE</a:t>
            </a:r>
          </a:p>
        </p:txBody>
      </p:sp>
      <p:sp>
        <p:nvSpPr>
          <p:cNvPr id="2" name="Symbol zastępczy zawartości 2">
            <a:extLst>
              <a:ext uri="{FF2B5EF4-FFF2-40B4-BE49-F238E27FC236}">
                <a16:creationId xmlns:a16="http://schemas.microsoft.com/office/drawing/2014/main" id="{6DC74C31-53BA-BDD9-3179-520508E99392}"/>
              </a:ext>
            </a:extLst>
          </p:cNvPr>
          <p:cNvSpPr>
            <a:spLocks noGrp="1"/>
          </p:cNvSpPr>
          <p:nvPr>
            <p:ph idx="1"/>
          </p:nvPr>
        </p:nvSpPr>
        <p:spPr>
          <a:xfrm>
            <a:off x="394205" y="2135874"/>
            <a:ext cx="8355590" cy="2586251"/>
          </a:xfrm>
        </p:spPr>
        <p:txBody>
          <a:bodyPr/>
          <a:lstStyle/>
          <a:p>
            <a:pPr marL="0" indent="0" algn="just">
              <a:lnSpc>
                <a:spcPct val="150000"/>
              </a:lnSpc>
              <a:buNone/>
            </a:pPr>
            <a:r>
              <a:rPr lang="pl-PL" sz="1800" dirty="0">
                <a:solidFill>
                  <a:schemeClr val="tx1"/>
                </a:solidFill>
                <a:latin typeface="Amnesty Trade Gothic" panose="020B0503040303020004" pitchFamily="34" charset="-18"/>
              </a:rPr>
              <a:t>Art. 26a. 1. Jeżeli zgromadzenia są organizowane </a:t>
            </a:r>
            <a:r>
              <a:rPr lang="pl-PL" sz="1800" dirty="0">
                <a:solidFill>
                  <a:srgbClr val="FF0000"/>
                </a:solidFill>
                <a:latin typeface="Amnesty Trade Gothic" panose="020B0503040303020004" pitchFamily="34" charset="-18"/>
              </a:rPr>
              <a:t>przez tego samego organizatora w tym samym miejscu lub na tej samej trasie co najmniej 4 razy w roku </a:t>
            </a:r>
            <a:r>
              <a:rPr lang="pl-PL" sz="1800" dirty="0">
                <a:solidFill>
                  <a:schemeClr val="tx1"/>
                </a:solidFill>
                <a:latin typeface="Amnesty Trade Gothic" panose="020B0503040303020004" pitchFamily="34" charset="-18"/>
              </a:rPr>
              <a:t>według opracowanego terminarza lub co najmniej </a:t>
            </a:r>
            <a:r>
              <a:rPr lang="pl-PL" sz="1800" dirty="0">
                <a:solidFill>
                  <a:srgbClr val="FF0000"/>
                </a:solidFill>
                <a:latin typeface="Amnesty Trade Gothic" panose="020B0503040303020004" pitchFamily="34" charset="-18"/>
              </a:rPr>
              <a:t>raz w roku </a:t>
            </a:r>
            <a:r>
              <a:rPr lang="pl-PL" sz="1800" dirty="0">
                <a:solidFill>
                  <a:schemeClr val="tx1"/>
                </a:solidFill>
                <a:latin typeface="Amnesty Trade Gothic" panose="020B0503040303020004" pitchFamily="34" charset="-18"/>
              </a:rPr>
              <a:t>w dniach </a:t>
            </a:r>
            <a:r>
              <a:rPr lang="pl-PL" sz="1800" dirty="0">
                <a:solidFill>
                  <a:srgbClr val="FF0000"/>
                </a:solidFill>
                <a:latin typeface="Amnesty Trade Gothic" panose="020B0503040303020004" pitchFamily="34" charset="-18"/>
              </a:rPr>
              <a:t>świąt państwowych i narodowych</a:t>
            </a:r>
            <a:r>
              <a:rPr lang="pl-PL" sz="1800" dirty="0">
                <a:solidFill>
                  <a:schemeClr val="tx1"/>
                </a:solidFill>
                <a:latin typeface="Amnesty Trade Gothic" panose="020B0503040303020004" pitchFamily="34" charset="-18"/>
              </a:rPr>
              <a:t>, a tego rodzaju wydarzenia odbywały się w ciągu ostatnich 3 lat, chociażby nie w formie zgromadzeń i miały na celu w szczególności uczczenie </a:t>
            </a:r>
            <a:r>
              <a:rPr lang="pl-PL" sz="1800" dirty="0">
                <a:solidFill>
                  <a:srgbClr val="FF0000"/>
                </a:solidFill>
                <a:latin typeface="Amnesty Trade Gothic" panose="020B0503040303020004" pitchFamily="34" charset="-18"/>
              </a:rPr>
              <a:t>doniosłych i istotnych </a:t>
            </a:r>
            <a:r>
              <a:rPr lang="pl-PL" sz="1800" dirty="0">
                <a:solidFill>
                  <a:schemeClr val="tx1"/>
                </a:solidFill>
                <a:latin typeface="Amnesty Trade Gothic" panose="020B0503040303020004" pitchFamily="34" charset="-18"/>
              </a:rPr>
              <a:t>dla historii Rzeczypospolitej Polskiej wydarzeń, organizator może zwrócić się z wnioskiem do </a:t>
            </a:r>
            <a:r>
              <a:rPr lang="pl-PL" sz="1800" dirty="0">
                <a:solidFill>
                  <a:srgbClr val="FF0000"/>
                </a:solidFill>
                <a:latin typeface="Amnesty Trade Gothic" panose="020B0503040303020004" pitchFamily="34" charset="-18"/>
              </a:rPr>
              <a:t>wojewody</a:t>
            </a:r>
            <a:r>
              <a:rPr lang="pl-PL" sz="1800" dirty="0">
                <a:latin typeface="Amnesty Trade Gothic" panose="020B0503040303020004" pitchFamily="34" charset="-18"/>
              </a:rPr>
              <a:t> </a:t>
            </a:r>
            <a:r>
              <a:rPr lang="pl-PL" sz="1800" dirty="0">
                <a:solidFill>
                  <a:schemeClr val="tx1"/>
                </a:solidFill>
                <a:latin typeface="Amnesty Trade Gothic" panose="020B0503040303020004" pitchFamily="34" charset="-18"/>
              </a:rPr>
              <a:t>o wyrażenie zgody na cykliczne organizowanie tych zgromadzeń. </a:t>
            </a:r>
          </a:p>
        </p:txBody>
      </p:sp>
    </p:spTree>
    <p:extLst>
      <p:ext uri="{BB962C8B-B14F-4D97-AF65-F5344CB8AC3E}">
        <p14:creationId xmlns:p14="http://schemas.microsoft.com/office/powerpoint/2010/main" val="226902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AE909304-D15B-4420-CF44-904EFE35700F}"/>
              </a:ext>
            </a:extLst>
          </p:cNvPr>
          <p:cNvSpPr>
            <a:spLocks noGrp="1"/>
          </p:cNvSpPr>
          <p:nvPr>
            <p:ph type="title"/>
          </p:nvPr>
        </p:nvSpPr>
        <p:spPr>
          <a:xfrm>
            <a:off x="311700" y="836712"/>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ZGROMADZENIA CYKLICZNE A STANDARDY MIĘDZYNARODOWE</a:t>
            </a:r>
          </a:p>
        </p:txBody>
      </p:sp>
      <p:sp>
        <p:nvSpPr>
          <p:cNvPr id="2" name="Symbol zastępczy zawartości 2">
            <a:extLst>
              <a:ext uri="{FF2B5EF4-FFF2-40B4-BE49-F238E27FC236}">
                <a16:creationId xmlns:a16="http://schemas.microsoft.com/office/drawing/2014/main" id="{9DC15BC5-ADA1-8112-EE31-B046E0B60F23}"/>
              </a:ext>
            </a:extLst>
          </p:cNvPr>
          <p:cNvSpPr>
            <a:spLocks noGrp="1"/>
          </p:cNvSpPr>
          <p:nvPr>
            <p:ph idx="1"/>
          </p:nvPr>
        </p:nvSpPr>
        <p:spPr>
          <a:xfrm>
            <a:off x="697437" y="2348880"/>
            <a:ext cx="7749126" cy="3018299"/>
          </a:xfrm>
        </p:spPr>
        <p:txBody>
          <a:bodyPr/>
          <a:lstStyle/>
          <a:p>
            <a:pPr algn="just">
              <a:lnSpc>
                <a:spcPct val="150000"/>
              </a:lnSpc>
              <a:buFont typeface="Arial" panose="020B0604020202020204" pitchFamily="34" charset="0"/>
              <a:buChar char="•"/>
            </a:pPr>
            <a:r>
              <a:rPr lang="pl-PL" dirty="0">
                <a:solidFill>
                  <a:schemeClr val="tx1"/>
                </a:solidFill>
                <a:latin typeface="Amnesty Trade Gothic" panose="020B0503040303020004" pitchFamily="34" charset="-18"/>
              </a:rPr>
              <a:t>Uprzywilejowanie niektórych zgromadzeń</a:t>
            </a:r>
          </a:p>
          <a:p>
            <a:pPr algn="just">
              <a:lnSpc>
                <a:spcPct val="150000"/>
              </a:lnSpc>
              <a:buFont typeface="Arial" panose="020B0604020202020204" pitchFamily="34" charset="0"/>
              <a:buChar char="•"/>
            </a:pPr>
            <a:r>
              <a:rPr lang="pl-PL" dirty="0">
                <a:solidFill>
                  <a:schemeClr val="tx1"/>
                </a:solidFill>
                <a:latin typeface="Amnesty Trade Gothic" panose="020B0503040303020004" pitchFamily="34" charset="-18"/>
              </a:rPr>
              <a:t>Ograniczenie wolności zgromadzeń osób poza zgromadzeniem cyklicznym</a:t>
            </a:r>
          </a:p>
        </p:txBody>
      </p:sp>
      <p:pic>
        <p:nvPicPr>
          <p:cNvPr id="5" name="Obraz 5">
            <a:extLst>
              <a:ext uri="{FF2B5EF4-FFF2-40B4-BE49-F238E27FC236}">
                <a16:creationId xmlns:a16="http://schemas.microsoft.com/office/drawing/2014/main" id="{58FE4FDE-5294-3C53-BDD5-8658FCEB53B5}"/>
              </a:ext>
            </a:extLst>
          </p:cNvPr>
          <p:cNvPicPr>
            <a:picLocks noChangeAspect="1"/>
          </p:cNvPicPr>
          <p:nvPr/>
        </p:nvPicPr>
        <p:blipFill rotWithShape="1">
          <a:blip r:embed="rId2"/>
          <a:srcRect l="17095" t="25241" r="18317" b="23018"/>
          <a:stretch/>
        </p:blipFill>
        <p:spPr>
          <a:xfrm rot="20041600">
            <a:off x="1754611" y="3971680"/>
            <a:ext cx="2233150" cy="1788922"/>
          </a:xfrm>
          <a:prstGeom prst="rect">
            <a:avLst/>
          </a:prstGeom>
        </p:spPr>
      </p:pic>
    </p:spTree>
    <p:extLst>
      <p:ext uri="{BB962C8B-B14F-4D97-AF65-F5344CB8AC3E}">
        <p14:creationId xmlns:p14="http://schemas.microsoft.com/office/powerpoint/2010/main" val="907403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A6193382-3E93-2B06-0A2B-E67FDE94F459}"/>
              </a:ext>
            </a:extLst>
          </p:cNvPr>
          <p:cNvSpPr>
            <a:spLocks noGrp="1"/>
          </p:cNvSpPr>
          <p:nvPr>
            <p:ph type="title"/>
          </p:nvPr>
        </p:nvSpPr>
        <p:spPr>
          <a:xfrm>
            <a:off x="311700" y="1844824"/>
            <a:ext cx="8520600" cy="3168352"/>
          </a:xfrm>
        </p:spPr>
        <p:txBody>
          <a:bodyPr/>
          <a:lstStyle/>
          <a:p>
            <a:pPr algn="ctr"/>
            <a:r>
              <a:rPr lang="pl-PL" sz="6600" b="1" dirty="0">
                <a:solidFill>
                  <a:schemeClr val="tx1"/>
                </a:solidFill>
                <a:highlight>
                  <a:srgbClr val="FFF200"/>
                </a:highlight>
                <a:latin typeface="Amnesty Trade Gothic" panose="020B0503040303020004" pitchFamily="34" charset="-18"/>
              </a:rPr>
              <a:t>PROJEKT </a:t>
            </a:r>
            <a:br>
              <a:rPr lang="pl-PL" sz="6600" b="1" dirty="0">
                <a:solidFill>
                  <a:schemeClr val="tx1"/>
                </a:solidFill>
                <a:highlight>
                  <a:srgbClr val="FFF200"/>
                </a:highlight>
                <a:latin typeface="Amnesty Trade Gothic" panose="020B0503040303020004" pitchFamily="34" charset="-18"/>
              </a:rPr>
            </a:br>
            <a:r>
              <a:rPr lang="pl-PL" sz="6600" b="1" dirty="0">
                <a:solidFill>
                  <a:schemeClr val="tx1"/>
                </a:solidFill>
                <a:highlight>
                  <a:srgbClr val="FFF200"/>
                </a:highlight>
                <a:latin typeface="Amnesty Trade Gothic" panose="020B0503040303020004" pitchFamily="34" charset="-18"/>
              </a:rPr>
              <a:t> OBSERWACJI </a:t>
            </a:r>
            <a:r>
              <a:rPr lang="pl-PL" sz="6600" b="1" spc="300" dirty="0">
                <a:solidFill>
                  <a:schemeClr val="tx1"/>
                </a:solidFill>
                <a:highlight>
                  <a:srgbClr val="FFF200"/>
                </a:highlight>
                <a:latin typeface="Amnesty Trade Gothic" panose="020B0503040303020004" pitchFamily="34" charset="-18"/>
              </a:rPr>
              <a:t>ZGROMADZEŃ</a:t>
            </a:r>
            <a:r>
              <a:rPr lang="pl-PL" sz="6600" b="1" dirty="0">
                <a:solidFill>
                  <a:schemeClr val="tx1"/>
                </a:solidFill>
                <a:highlight>
                  <a:srgbClr val="FFF200"/>
                </a:highlight>
                <a:latin typeface="Amnesty Trade Gothic" panose="020B0503040303020004" pitchFamily="34" charset="-18"/>
              </a:rPr>
              <a:t> </a:t>
            </a:r>
          </a:p>
        </p:txBody>
      </p:sp>
    </p:spTree>
    <p:extLst>
      <p:ext uri="{BB962C8B-B14F-4D97-AF65-F5344CB8AC3E}">
        <p14:creationId xmlns:p14="http://schemas.microsoft.com/office/powerpoint/2010/main" val="4266305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ED7A5AD4-6509-5CDB-FEE1-BCBB2A3B042B}"/>
              </a:ext>
            </a:extLst>
          </p:cNvPr>
          <p:cNvPicPr>
            <a:picLocks noChangeAspect="1"/>
          </p:cNvPicPr>
          <p:nvPr/>
        </p:nvPicPr>
        <p:blipFill>
          <a:blip r:embed="rId2"/>
          <a:stretch>
            <a:fillRect/>
          </a:stretch>
        </p:blipFill>
        <p:spPr>
          <a:xfrm>
            <a:off x="1356432" y="1844824"/>
            <a:ext cx="6431136" cy="4287424"/>
          </a:xfrm>
          <a:prstGeom prst="rect">
            <a:avLst/>
          </a:prstGeom>
        </p:spPr>
      </p:pic>
      <p:sp>
        <p:nvSpPr>
          <p:cNvPr id="6" name="Tytuł 1">
            <a:extLst>
              <a:ext uri="{FF2B5EF4-FFF2-40B4-BE49-F238E27FC236}">
                <a16:creationId xmlns:a16="http://schemas.microsoft.com/office/drawing/2014/main" id="{1A939784-5D60-1F73-8FD5-A7D2AC880A98}"/>
              </a:ext>
            </a:extLst>
          </p:cNvPr>
          <p:cNvSpPr>
            <a:spLocks noGrp="1"/>
          </p:cNvSpPr>
          <p:nvPr>
            <p:ph type="title"/>
          </p:nvPr>
        </p:nvSpPr>
        <p:spPr>
          <a:xfrm>
            <a:off x="311699" y="819592"/>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PODSUMOWANIE PROJEKTU</a:t>
            </a:r>
          </a:p>
        </p:txBody>
      </p:sp>
    </p:spTree>
    <p:extLst>
      <p:ext uri="{BB962C8B-B14F-4D97-AF65-F5344CB8AC3E}">
        <p14:creationId xmlns:p14="http://schemas.microsoft.com/office/powerpoint/2010/main" val="162553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B436229-90B0-D6FA-7BEB-6FD8E9D4EB42}"/>
              </a:ext>
            </a:extLst>
          </p:cNvPr>
          <p:cNvSpPr>
            <a:spLocks noGrp="1"/>
          </p:cNvSpPr>
          <p:nvPr>
            <p:ph type="title"/>
          </p:nvPr>
        </p:nvSpPr>
        <p:spPr>
          <a:xfrm>
            <a:off x="311700" y="764704"/>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CELE PROJEKTU</a:t>
            </a:r>
          </a:p>
        </p:txBody>
      </p:sp>
      <p:sp>
        <p:nvSpPr>
          <p:cNvPr id="6" name="Symbol zastępczy zawartości 2">
            <a:extLst>
              <a:ext uri="{FF2B5EF4-FFF2-40B4-BE49-F238E27FC236}">
                <a16:creationId xmlns:a16="http://schemas.microsoft.com/office/drawing/2014/main" id="{4C2DD8FA-07BB-F0F5-662E-5B0744F5C06D}"/>
              </a:ext>
            </a:extLst>
          </p:cNvPr>
          <p:cNvSpPr txBox="1">
            <a:spLocks/>
          </p:cNvSpPr>
          <p:nvPr/>
        </p:nvSpPr>
        <p:spPr bwMode="auto">
          <a:xfrm>
            <a:off x="310600" y="2636912"/>
            <a:ext cx="852170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buFont typeface="Arial" panose="020B0604020202020204" pitchFamily="34" charset="0"/>
              <a:buChar char="•"/>
            </a:pPr>
            <a:r>
              <a:rPr lang="pl-PL" sz="1800" kern="0" dirty="0">
                <a:latin typeface="Amnesty Trade Gothic" panose="020B0503040303020004" pitchFamily="34" charset="-18"/>
              </a:rPr>
              <a:t> Zwiększenie w społeczeństwie świadomości o prawach osób uczestniczących w protestach</a:t>
            </a:r>
          </a:p>
          <a:p>
            <a:pPr>
              <a:lnSpc>
                <a:spcPct val="150000"/>
              </a:lnSpc>
              <a:buFont typeface="Arial" panose="020B0604020202020204" pitchFamily="34" charset="0"/>
              <a:buChar char="•"/>
            </a:pPr>
            <a:r>
              <a:rPr lang="pl-PL" sz="1800" kern="0" dirty="0">
                <a:latin typeface="Amnesty Trade Gothic" panose="020B0503040303020004" pitchFamily="34" charset="-18"/>
              </a:rPr>
              <a:t> Skierowanie do polskich władz rekomendacji dotyczących standardów wolności zgromadzeń w Polsce na podstawie raportów i wniosków wyciągniętych z obserwacji</a:t>
            </a:r>
          </a:p>
          <a:p>
            <a:pPr>
              <a:lnSpc>
                <a:spcPct val="150000"/>
              </a:lnSpc>
              <a:buFont typeface="Arial" panose="020B0604020202020204" pitchFamily="34" charset="0"/>
              <a:buChar char="•"/>
            </a:pPr>
            <a:endParaRPr lang="pl-PL" sz="1800" kern="0" dirty="0">
              <a:latin typeface="Amnesty Trade Gothic" panose="020B0503040303020004" pitchFamily="34" charset="-18"/>
            </a:endParaRPr>
          </a:p>
          <a:p>
            <a:pPr>
              <a:lnSpc>
                <a:spcPct val="150000"/>
              </a:lnSpc>
              <a:buFont typeface="Arial" panose="020B0604020202020204" pitchFamily="34" charset="0"/>
              <a:buChar char="•"/>
            </a:pPr>
            <a:endParaRPr lang="pl-PL" sz="1800" b="1" kern="0" dirty="0">
              <a:latin typeface="Amnesty Trade Gothic" panose="020B0503040303020004" pitchFamily="34" charset="-18"/>
            </a:endParaRPr>
          </a:p>
          <a:p>
            <a:pPr>
              <a:lnSpc>
                <a:spcPct val="150000"/>
              </a:lnSpc>
              <a:buFont typeface="Arial" panose="020B0604020202020204" pitchFamily="34" charset="0"/>
              <a:buChar char="•"/>
            </a:pPr>
            <a:endParaRPr lang="pl-PL" sz="1800" kern="0" dirty="0">
              <a:latin typeface="Amnesty Trade Gothic" panose="020B0503040303020004" pitchFamily="34" charset="-18"/>
            </a:endParaRPr>
          </a:p>
        </p:txBody>
      </p:sp>
    </p:spTree>
    <p:extLst>
      <p:ext uri="{BB962C8B-B14F-4D97-AF65-F5344CB8AC3E}">
        <p14:creationId xmlns:p14="http://schemas.microsoft.com/office/powerpoint/2010/main" val="89231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CO TO JEST ZGROMADZENIE?</a:t>
            </a:r>
          </a:p>
        </p:txBody>
      </p:sp>
      <p:pic>
        <p:nvPicPr>
          <p:cNvPr id="6" name="Obraz 3">
            <a:extLst>
              <a:ext uri="{FF2B5EF4-FFF2-40B4-BE49-F238E27FC236}">
                <a16:creationId xmlns:a16="http://schemas.microsoft.com/office/drawing/2014/main" id="{4E512704-68C3-D479-B61E-091CA88D9C7F}"/>
              </a:ext>
            </a:extLst>
          </p:cNvPr>
          <p:cNvPicPr>
            <a:picLocks noChangeAspect="1"/>
          </p:cNvPicPr>
          <p:nvPr/>
        </p:nvPicPr>
        <p:blipFill rotWithShape="1">
          <a:blip r:embed="rId2"/>
          <a:srcRect l="15599" t="43279" r="19783" b="15658"/>
          <a:stretch/>
        </p:blipFill>
        <p:spPr>
          <a:xfrm>
            <a:off x="2535942" y="2132856"/>
            <a:ext cx="4072116" cy="3881695"/>
          </a:xfrm>
          <a:prstGeom prst="rect">
            <a:avLst/>
          </a:prstGeom>
        </p:spPr>
      </p:pic>
    </p:spTree>
    <p:extLst>
      <p:ext uri="{BB962C8B-B14F-4D97-AF65-F5344CB8AC3E}">
        <p14:creationId xmlns:p14="http://schemas.microsoft.com/office/powerpoint/2010/main" val="314512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D25F27E6-9C9A-C2A2-7C3D-BBE80CBA7347}"/>
              </a:ext>
            </a:extLst>
          </p:cNvPr>
          <p:cNvSpPr txBox="1">
            <a:spLocks/>
          </p:cNvSpPr>
          <p:nvPr/>
        </p:nvSpPr>
        <p:spPr bwMode="auto">
          <a:xfrm>
            <a:off x="315374" y="818389"/>
            <a:ext cx="8520600" cy="57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Narrow" pitchFamily="34" charset="0"/>
                <a:ea typeface="Geneva" pitchFamily="-128" charset="-128"/>
              </a:defRPr>
            </a:lvl2pPr>
            <a:lvl3pPr algn="l" rtl="0" eaLnBrk="1" fontAlgn="base" hangingPunct="1">
              <a:spcBef>
                <a:spcPct val="0"/>
              </a:spcBef>
              <a:spcAft>
                <a:spcPct val="0"/>
              </a:spcAft>
              <a:defRPr sz="3600" b="1">
                <a:solidFill>
                  <a:schemeClr val="tx2"/>
                </a:solidFill>
                <a:latin typeface="Arial Narrow" pitchFamily="34" charset="0"/>
                <a:ea typeface="Geneva" pitchFamily="-128" charset="-128"/>
              </a:defRPr>
            </a:lvl3pPr>
            <a:lvl4pPr algn="l" rtl="0" eaLnBrk="1" fontAlgn="base" hangingPunct="1">
              <a:spcBef>
                <a:spcPct val="0"/>
              </a:spcBef>
              <a:spcAft>
                <a:spcPct val="0"/>
              </a:spcAft>
              <a:defRPr sz="3600" b="1">
                <a:solidFill>
                  <a:schemeClr val="tx2"/>
                </a:solidFill>
                <a:latin typeface="Arial Narrow" pitchFamily="34" charset="0"/>
                <a:ea typeface="Geneva" pitchFamily="-128" charset="-128"/>
              </a:defRPr>
            </a:lvl4pPr>
            <a:lvl5pPr algn="l" rtl="0" eaLnBrk="1" fontAlgn="base" hangingPunct="1">
              <a:spcBef>
                <a:spcPct val="0"/>
              </a:spcBef>
              <a:spcAft>
                <a:spcPct val="0"/>
              </a:spcAft>
              <a:defRPr sz="3600" b="1">
                <a:solidFill>
                  <a:schemeClr val="tx2"/>
                </a:solidFill>
                <a:latin typeface="Arial Narrow" pitchFamily="34" charset="0"/>
                <a:ea typeface="Geneva" pitchFamily="-128" charset="-128"/>
              </a:defRPr>
            </a:lvl5pPr>
            <a:lvl6pPr marL="457200" algn="l" rtl="0" eaLnBrk="1" fontAlgn="base" hangingPunct="1">
              <a:spcBef>
                <a:spcPct val="0"/>
              </a:spcBef>
              <a:spcAft>
                <a:spcPct val="0"/>
              </a:spcAft>
              <a:defRPr sz="3600" b="1">
                <a:solidFill>
                  <a:schemeClr val="tx2"/>
                </a:solidFill>
                <a:latin typeface="Arial Narrow" pitchFamily="34" charset="0"/>
                <a:ea typeface="Geneva" pitchFamily="-128" charset="-128"/>
              </a:defRPr>
            </a:lvl6pPr>
            <a:lvl7pPr marL="914400" algn="l" rtl="0" eaLnBrk="1" fontAlgn="base" hangingPunct="1">
              <a:spcBef>
                <a:spcPct val="0"/>
              </a:spcBef>
              <a:spcAft>
                <a:spcPct val="0"/>
              </a:spcAft>
              <a:defRPr sz="3600" b="1">
                <a:solidFill>
                  <a:schemeClr val="tx2"/>
                </a:solidFill>
                <a:latin typeface="Arial Narrow" pitchFamily="34" charset="0"/>
                <a:ea typeface="Geneva" pitchFamily="-128" charset="-128"/>
              </a:defRPr>
            </a:lvl7pPr>
            <a:lvl8pPr marL="1371600" algn="l" rtl="0" eaLnBrk="1" fontAlgn="base" hangingPunct="1">
              <a:spcBef>
                <a:spcPct val="0"/>
              </a:spcBef>
              <a:spcAft>
                <a:spcPct val="0"/>
              </a:spcAft>
              <a:defRPr sz="3600" b="1">
                <a:solidFill>
                  <a:schemeClr val="tx2"/>
                </a:solidFill>
                <a:latin typeface="Arial Narrow" pitchFamily="34" charset="0"/>
                <a:ea typeface="Geneva" pitchFamily="-128" charset="-128"/>
              </a:defRPr>
            </a:lvl8pPr>
            <a:lvl9pPr marL="1828800" algn="l" rtl="0" eaLnBrk="1" fontAlgn="base" hangingPunct="1">
              <a:spcBef>
                <a:spcPct val="0"/>
              </a:spcBef>
              <a:spcAft>
                <a:spcPct val="0"/>
              </a:spcAft>
              <a:defRPr sz="3600" b="1">
                <a:solidFill>
                  <a:schemeClr val="tx2"/>
                </a:solidFill>
                <a:latin typeface="Arial Narrow" pitchFamily="34" charset="0"/>
                <a:ea typeface="Geneva" pitchFamily="-128" charset="-128"/>
              </a:defRPr>
            </a:lvl9pPr>
          </a:lstStyle>
          <a:p>
            <a:pPr algn="ctr"/>
            <a:r>
              <a:rPr lang="pl-PL" kern="0" dirty="0">
                <a:solidFill>
                  <a:schemeClr val="tx1"/>
                </a:solidFill>
                <a:highlight>
                  <a:srgbClr val="FFF200"/>
                </a:highlight>
                <a:latin typeface="Amnesty Trade Gothic" panose="020B0503040303020004" pitchFamily="34" charset="-18"/>
              </a:rPr>
              <a:t>RAPORT, NA CO AMNESTY W SZCZEGÓLNOŚCI ZWRACA UWAGĘ</a:t>
            </a:r>
          </a:p>
        </p:txBody>
      </p:sp>
      <p:sp>
        <p:nvSpPr>
          <p:cNvPr id="6" name="Symbol zastępczy zawartości 2">
            <a:extLst>
              <a:ext uri="{FF2B5EF4-FFF2-40B4-BE49-F238E27FC236}">
                <a16:creationId xmlns:a16="http://schemas.microsoft.com/office/drawing/2014/main" id="{485AED63-C149-549D-50DE-6B75F23E57A7}"/>
              </a:ext>
            </a:extLst>
          </p:cNvPr>
          <p:cNvSpPr txBox="1">
            <a:spLocks/>
          </p:cNvSpPr>
          <p:nvPr/>
        </p:nvSpPr>
        <p:spPr bwMode="auto">
          <a:xfrm>
            <a:off x="315374" y="2348880"/>
            <a:ext cx="5408754" cy="19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buFont typeface="Arial" panose="020B0604020202020204" pitchFamily="34" charset="0"/>
              <a:buChar char="•"/>
            </a:pPr>
            <a:r>
              <a:rPr lang="pl-PL" sz="1800" kern="0" dirty="0">
                <a:latin typeface="Amnesty Trade Gothic" panose="020B0503040303020004" pitchFamily="34" charset="-18"/>
              </a:rPr>
              <a:t>Nieproporcjonalne użycie siły przez policję (trzymanie „w kotle”, przedłużające się legitymowanie)</a:t>
            </a:r>
          </a:p>
          <a:p>
            <a:pPr>
              <a:lnSpc>
                <a:spcPct val="150000"/>
              </a:lnSpc>
              <a:buFont typeface="Arial" panose="020B0604020202020204" pitchFamily="34" charset="0"/>
              <a:buChar char="•"/>
            </a:pPr>
            <a:r>
              <a:rPr lang="pl-PL" sz="1800" kern="0" dirty="0">
                <a:latin typeface="Amnesty Trade Gothic" panose="020B0503040303020004" pitchFamily="34" charset="-18"/>
              </a:rPr>
              <a:t>Prewencyjne zakazywanie marszów równości</a:t>
            </a:r>
          </a:p>
          <a:p>
            <a:pPr>
              <a:lnSpc>
                <a:spcPct val="150000"/>
              </a:lnSpc>
              <a:buFont typeface="Arial" panose="020B0604020202020204" pitchFamily="34" charset="0"/>
              <a:buChar char="•"/>
            </a:pPr>
            <a:r>
              <a:rPr lang="pl-PL" sz="1800" kern="0" dirty="0">
                <a:latin typeface="Amnesty Trade Gothic" panose="020B0503040303020004" pitchFamily="34" charset="-18"/>
              </a:rPr>
              <a:t>Różnice w zabezpieczeniach zgromadzeń</a:t>
            </a:r>
          </a:p>
          <a:p>
            <a:pPr>
              <a:lnSpc>
                <a:spcPct val="150000"/>
              </a:lnSpc>
              <a:buFont typeface="Arial" panose="020B0604020202020204" pitchFamily="34" charset="0"/>
              <a:buChar char="•"/>
            </a:pPr>
            <a:r>
              <a:rPr lang="pl-PL" sz="1800" kern="0" dirty="0">
                <a:latin typeface="Amnesty Trade Gothic" panose="020B0503040303020004" pitchFamily="34" charset="-18"/>
              </a:rPr>
              <a:t>Stosowanie sankcji karnych wobec osób korzystających ze swojej wolności słowa i wolności zgromadzeń</a:t>
            </a:r>
          </a:p>
          <a:p>
            <a:pPr>
              <a:lnSpc>
                <a:spcPct val="150000"/>
              </a:lnSpc>
              <a:buFont typeface="Arial" panose="020B0604020202020204" pitchFamily="34" charset="0"/>
              <a:buChar char="•"/>
            </a:pPr>
            <a:endParaRPr lang="pl-PL" sz="1800" kern="0" dirty="0">
              <a:latin typeface="Amnesty Trade Gothic" panose="020B0503040303020004" pitchFamily="34" charset="-18"/>
            </a:endParaRPr>
          </a:p>
        </p:txBody>
      </p:sp>
      <p:pic>
        <p:nvPicPr>
          <p:cNvPr id="7" name="Obraz 6">
            <a:extLst>
              <a:ext uri="{FF2B5EF4-FFF2-40B4-BE49-F238E27FC236}">
                <a16:creationId xmlns:a16="http://schemas.microsoft.com/office/drawing/2014/main" id="{93BF3BB3-3C38-CFD3-5FB5-4E6755AD6F08}"/>
              </a:ext>
            </a:extLst>
          </p:cNvPr>
          <p:cNvPicPr>
            <a:picLocks noChangeAspect="1"/>
          </p:cNvPicPr>
          <p:nvPr/>
        </p:nvPicPr>
        <p:blipFill>
          <a:blip r:embed="rId2"/>
          <a:stretch>
            <a:fillRect/>
          </a:stretch>
        </p:blipFill>
        <p:spPr>
          <a:xfrm>
            <a:off x="5508104" y="1700808"/>
            <a:ext cx="3442931" cy="4824536"/>
          </a:xfrm>
          <a:prstGeom prst="rect">
            <a:avLst/>
          </a:prstGeom>
        </p:spPr>
      </p:pic>
    </p:spTree>
    <p:extLst>
      <p:ext uri="{BB962C8B-B14F-4D97-AF65-F5344CB8AC3E}">
        <p14:creationId xmlns:p14="http://schemas.microsoft.com/office/powerpoint/2010/main" val="115480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Obraz zawierający tekst, plakat, zrzut ekranu, na wolnym powietrzu&#10;&#10;Opis wygenerowany automatycznie">
            <a:extLst>
              <a:ext uri="{FF2B5EF4-FFF2-40B4-BE49-F238E27FC236}">
                <a16:creationId xmlns:a16="http://schemas.microsoft.com/office/drawing/2014/main" id="{E73CF5DB-23E6-5A06-02AF-BBCED5E77565}"/>
              </a:ext>
            </a:extLst>
          </p:cNvPr>
          <p:cNvPicPr>
            <a:picLocks noChangeAspect="1"/>
          </p:cNvPicPr>
          <p:nvPr/>
        </p:nvPicPr>
        <p:blipFill>
          <a:blip r:embed="rId2"/>
          <a:stretch>
            <a:fillRect/>
          </a:stretch>
        </p:blipFill>
        <p:spPr>
          <a:xfrm>
            <a:off x="5436096" y="1700808"/>
            <a:ext cx="3495467" cy="4905920"/>
          </a:xfrm>
          <a:prstGeom prst="rect">
            <a:avLst/>
          </a:prstGeom>
          <a:noFill/>
        </p:spPr>
      </p:pic>
      <p:pic>
        <p:nvPicPr>
          <p:cNvPr id="7" name="Obraz 6">
            <a:extLst>
              <a:ext uri="{FF2B5EF4-FFF2-40B4-BE49-F238E27FC236}">
                <a16:creationId xmlns:a16="http://schemas.microsoft.com/office/drawing/2014/main" id="{BB91CB03-04C9-9D35-059B-441C6A8A2BFF}"/>
              </a:ext>
            </a:extLst>
          </p:cNvPr>
          <p:cNvPicPr>
            <a:picLocks noChangeAspect="1"/>
          </p:cNvPicPr>
          <p:nvPr/>
        </p:nvPicPr>
        <p:blipFill>
          <a:blip r:embed="rId3"/>
          <a:stretch>
            <a:fillRect/>
          </a:stretch>
        </p:blipFill>
        <p:spPr>
          <a:xfrm>
            <a:off x="346787" y="2708920"/>
            <a:ext cx="5194242" cy="2420322"/>
          </a:xfrm>
          <a:prstGeom prst="rect">
            <a:avLst/>
          </a:prstGeom>
        </p:spPr>
      </p:pic>
      <p:sp>
        <p:nvSpPr>
          <p:cNvPr id="9" name="Tytuł 1">
            <a:extLst>
              <a:ext uri="{FF2B5EF4-FFF2-40B4-BE49-F238E27FC236}">
                <a16:creationId xmlns:a16="http://schemas.microsoft.com/office/drawing/2014/main" id="{CCBF72A9-A97A-5C0F-1612-23FE99D4B001}"/>
              </a:ext>
            </a:extLst>
          </p:cNvPr>
          <p:cNvSpPr>
            <a:spLocks noGrp="1"/>
          </p:cNvSpPr>
          <p:nvPr>
            <p:ph type="title"/>
          </p:nvPr>
        </p:nvSpPr>
        <p:spPr>
          <a:xfrm>
            <a:off x="311700" y="75436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RAPORT: NAJWAŻNIEJSZE REKOMENDACJE</a:t>
            </a:r>
          </a:p>
        </p:txBody>
      </p:sp>
    </p:spTree>
    <p:extLst>
      <p:ext uri="{BB962C8B-B14F-4D97-AF65-F5344CB8AC3E}">
        <p14:creationId xmlns:p14="http://schemas.microsoft.com/office/powerpoint/2010/main" val="127609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08B31178-5DF6-BD94-5E32-7806735C8205}"/>
              </a:ext>
            </a:extLst>
          </p:cNvPr>
          <p:cNvSpPr>
            <a:spLocks noGrp="1"/>
          </p:cNvSpPr>
          <p:nvPr>
            <p:ph type="title"/>
          </p:nvPr>
        </p:nvSpPr>
        <p:spPr>
          <a:xfrm>
            <a:off x="457200" y="609600"/>
            <a:ext cx="8229600" cy="1143000"/>
          </a:xfrm>
        </p:spPr>
        <p:txBody>
          <a:bodyPr/>
          <a:lstStyle/>
          <a:p>
            <a:pPr algn="ctr"/>
            <a:r>
              <a:rPr lang="pl-PL" b="1" dirty="0">
                <a:solidFill>
                  <a:schemeClr val="tx1"/>
                </a:solidFill>
                <a:highlight>
                  <a:srgbClr val="FFF200"/>
                </a:highlight>
                <a:latin typeface="Amnesty Trade Gothic" panose="020B0503040303020004" pitchFamily="34" charset="-18"/>
              </a:rPr>
              <a:t>RAPORT: NAJWAŻNIEJSZE REKOMENDACJE</a:t>
            </a:r>
          </a:p>
        </p:txBody>
      </p:sp>
      <p:sp>
        <p:nvSpPr>
          <p:cNvPr id="6" name="Symbol zastępczy tekstu 2">
            <a:extLst>
              <a:ext uri="{FF2B5EF4-FFF2-40B4-BE49-F238E27FC236}">
                <a16:creationId xmlns:a16="http://schemas.microsoft.com/office/drawing/2014/main" id="{E562EE9A-F10C-47B8-B92C-75DC059EFF1E}"/>
              </a:ext>
            </a:extLst>
          </p:cNvPr>
          <p:cNvSpPr txBox="1">
            <a:spLocks/>
          </p:cNvSpPr>
          <p:nvPr/>
        </p:nvSpPr>
        <p:spPr bwMode="auto">
          <a:xfrm>
            <a:off x="311700" y="2204864"/>
            <a:ext cx="8520600" cy="363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pPr>
            <a:r>
              <a:rPr lang="pl-PL" sz="1800" kern="0" dirty="0">
                <a:latin typeface="Amnesty Trade Gothic" panose="020B0503040303020004" pitchFamily="34" charset="-18"/>
              </a:rPr>
              <a:t> Sejm i Senat powinny znowelizować Prawo o zgromadzeniach i </a:t>
            </a:r>
            <a:r>
              <a:rPr lang="pl-PL" sz="1800" b="1" kern="0" dirty="0">
                <a:latin typeface="Amnesty Trade Gothic" panose="020B0503040303020004" pitchFamily="34" charset="-18"/>
              </a:rPr>
              <a:t>usunąć z niego zapisy o „zgromadzeniach cyklicznych”, </a:t>
            </a:r>
            <a:r>
              <a:rPr lang="pl-PL" sz="1800" kern="0" dirty="0">
                <a:latin typeface="Amnesty Trade Gothic" panose="020B0503040303020004" pitchFamily="34" charset="-18"/>
              </a:rPr>
              <a:t>które </a:t>
            </a:r>
            <a:r>
              <a:rPr lang="pl-PL" sz="1800" b="1" kern="0" dirty="0">
                <a:latin typeface="Amnesty Trade Gothic" panose="020B0503040303020004" pitchFamily="34" charset="-18"/>
              </a:rPr>
              <a:t>uprzywilejowują</a:t>
            </a:r>
            <a:r>
              <a:rPr lang="pl-PL" sz="1800" kern="0" dirty="0">
                <a:latin typeface="Amnesty Trade Gothic" panose="020B0503040303020004" pitchFamily="34" charset="-18"/>
              </a:rPr>
              <a:t> takie zgromadzenia kosztem innych oraz nakładają </a:t>
            </a:r>
            <a:r>
              <a:rPr lang="pl-PL" sz="1800" b="1" kern="0" dirty="0">
                <a:latin typeface="Amnesty Trade Gothic" panose="020B0503040303020004" pitchFamily="34" charset="-18"/>
              </a:rPr>
              <a:t>wymóg obowiązkowego zachowania stumetrowego dystansu </a:t>
            </a:r>
            <a:r>
              <a:rPr lang="pl-PL" sz="1800" kern="0" dirty="0">
                <a:latin typeface="Amnesty Trade Gothic" panose="020B0503040303020004" pitchFamily="34" charset="-18"/>
              </a:rPr>
              <a:t>pomiędzy dwoma lub więcej zgromadzeniami odbywającymi się w tym samym czasie.</a:t>
            </a:r>
          </a:p>
          <a:p>
            <a:pPr>
              <a:lnSpc>
                <a:spcPct val="150000"/>
              </a:lnSpc>
            </a:pPr>
            <a:r>
              <a:rPr lang="pl-PL" sz="1800" kern="0" dirty="0">
                <a:latin typeface="Amnesty Trade Gothic" panose="020B0503040303020004" pitchFamily="34" charset="-18"/>
              </a:rPr>
              <a:t> Władze samorządowe, policja i/lub służby specjalne muszą zapewnić, by pokojowe demonstracje i kontrmanifestacje miały równy dostęp do przestrzeni publicznej i jednakową ochronę, a osoby w nich uczestniczące mogły w pełni korzystać z przysługującego im prawa do wolności zgromadzeń.</a:t>
            </a:r>
          </a:p>
        </p:txBody>
      </p:sp>
    </p:spTree>
    <p:extLst>
      <p:ext uri="{BB962C8B-B14F-4D97-AF65-F5344CB8AC3E}">
        <p14:creationId xmlns:p14="http://schemas.microsoft.com/office/powerpoint/2010/main" val="387194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4BFCC40E-2023-DD57-E6D0-D7469B1CF893}"/>
              </a:ext>
            </a:extLst>
          </p:cNvPr>
          <p:cNvSpPr>
            <a:spLocks noGrp="1"/>
          </p:cNvSpPr>
          <p:nvPr>
            <p:ph type="title"/>
          </p:nvPr>
        </p:nvSpPr>
        <p:spPr>
          <a:xfrm>
            <a:off x="457200" y="609600"/>
            <a:ext cx="8229600" cy="1143000"/>
          </a:xfrm>
        </p:spPr>
        <p:txBody>
          <a:bodyPr/>
          <a:lstStyle/>
          <a:p>
            <a:pPr algn="ctr"/>
            <a:r>
              <a:rPr lang="pl-PL" b="1" dirty="0">
                <a:highlight>
                  <a:srgbClr val="FFF200"/>
                </a:highlight>
                <a:latin typeface="Amnesty Trade Gothic" panose="020B0503040303020004" pitchFamily="34" charset="-18"/>
              </a:rPr>
              <a:t>ZASADY I STANDARDY OBSERWACJI</a:t>
            </a:r>
          </a:p>
        </p:txBody>
      </p:sp>
      <p:sp>
        <p:nvSpPr>
          <p:cNvPr id="7" name="Symbol zastępczy tekstu 2">
            <a:extLst>
              <a:ext uri="{FF2B5EF4-FFF2-40B4-BE49-F238E27FC236}">
                <a16:creationId xmlns:a16="http://schemas.microsoft.com/office/drawing/2014/main" id="{33F66EB8-D236-CCC0-57F2-1639CFA84FF3}"/>
              </a:ext>
            </a:extLst>
          </p:cNvPr>
          <p:cNvSpPr txBox="1">
            <a:spLocks/>
          </p:cNvSpPr>
          <p:nvPr/>
        </p:nvSpPr>
        <p:spPr bwMode="auto">
          <a:xfrm>
            <a:off x="311700" y="2204864"/>
            <a:ext cx="8520600" cy="341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jesteśmy neutralni,</a:t>
            </a:r>
            <a:r>
              <a:rPr lang="en-US" sz="1800" kern="0" dirty="0">
                <a:solidFill>
                  <a:srgbClr val="000000"/>
                </a:solidFill>
                <a:latin typeface="Amnesty Trade Gothic" panose="020B0503040303020004" pitchFamily="34" charset="-18"/>
              </a:rPr>
              <a:t>​</a:t>
            </a:r>
            <a:endParaRPr lang="pl-PL"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opisujemy to, co sami widzimy i słyszymy,</a:t>
            </a:r>
            <a:r>
              <a:rPr lang="en-US" sz="1800" kern="0" dirty="0">
                <a:solidFill>
                  <a:srgbClr val="000000"/>
                </a:solidFill>
                <a:latin typeface="Amnesty Trade Gothic" panose="020B0503040303020004" pitchFamily="34" charset="-18"/>
              </a:rPr>
              <a:t>​</a:t>
            </a:r>
            <a:endParaRPr lang="pl-PL"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znamy przepisy i przestrzegamy prawa,</a:t>
            </a:r>
            <a:r>
              <a:rPr lang="en-US" sz="1800" kern="0" dirty="0">
                <a:solidFill>
                  <a:srgbClr val="000000"/>
                </a:solidFill>
                <a:latin typeface="Amnesty Trade Gothic" panose="020B0503040303020004" pitchFamily="34" charset="-18"/>
              </a:rPr>
              <a:t>​</a:t>
            </a:r>
            <a:endParaRPr lang="pl-PL"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postępujemy zgodnie z poleceniami policji/innych służb, nie utrudniamy ich czynności,</a:t>
            </a:r>
            <a:r>
              <a:rPr lang="en-US" sz="1800" kern="0" dirty="0">
                <a:solidFill>
                  <a:srgbClr val="000000"/>
                </a:solidFill>
                <a:latin typeface="Amnesty Trade Gothic" panose="020B0503040303020004" pitchFamily="34" charset="-18"/>
              </a:rPr>
              <a:t>​</a:t>
            </a:r>
            <a:endParaRPr lang="pl-PL"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dokumentujemy bezprawne działania,</a:t>
            </a:r>
            <a:endParaRPr lang="pl-PL"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dbamy o nasze bezpieczeństwo (praca w parach, stały kontakt, osoba koordynująca).​</a:t>
            </a:r>
            <a:endParaRPr lang="pl-PL" kern="0" dirty="0">
              <a:latin typeface="Amnesty Trade Gothic" panose="020B0503040303020004" pitchFamily="34" charset="-18"/>
            </a:endParaRPr>
          </a:p>
        </p:txBody>
      </p:sp>
    </p:spTree>
    <p:extLst>
      <p:ext uri="{BB962C8B-B14F-4D97-AF65-F5344CB8AC3E}">
        <p14:creationId xmlns:p14="http://schemas.microsoft.com/office/powerpoint/2010/main" val="255397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CE00071D-88C1-843A-550B-72D914E47BBA}"/>
              </a:ext>
            </a:extLst>
          </p:cNvPr>
          <p:cNvSpPr>
            <a:spLocks noGrp="1"/>
          </p:cNvSpPr>
          <p:nvPr>
            <p:ph type="title"/>
          </p:nvPr>
        </p:nvSpPr>
        <p:spPr>
          <a:xfrm>
            <a:off x="457200" y="609600"/>
            <a:ext cx="8229600" cy="1143000"/>
          </a:xfrm>
        </p:spPr>
        <p:txBody>
          <a:bodyPr/>
          <a:lstStyle/>
          <a:p>
            <a:pPr algn="ctr"/>
            <a:r>
              <a:rPr lang="pl-PL" b="1" dirty="0">
                <a:solidFill>
                  <a:schemeClr val="tx1"/>
                </a:solidFill>
                <a:highlight>
                  <a:srgbClr val="FFF200"/>
                </a:highlight>
                <a:latin typeface="Amnesty Trade Gothic" panose="020B0503040303020004" pitchFamily="34" charset="-18"/>
              </a:rPr>
              <a:t>ZAŁOŻENIA PROJEKTU OBSERWACJI </a:t>
            </a:r>
            <a:br>
              <a:rPr lang="pl-PL" b="1" dirty="0">
                <a:solidFill>
                  <a:schemeClr val="tx1"/>
                </a:solidFill>
                <a:highlight>
                  <a:srgbClr val="FFF200"/>
                </a:highlight>
                <a:latin typeface="Amnesty Trade Gothic" panose="020B0503040303020004" pitchFamily="34" charset="-18"/>
              </a:rPr>
            </a:br>
            <a:r>
              <a:rPr lang="pl-PL" b="1" dirty="0">
                <a:solidFill>
                  <a:schemeClr val="tx1"/>
                </a:solidFill>
                <a:highlight>
                  <a:srgbClr val="FFF200"/>
                </a:highlight>
                <a:latin typeface="Amnesty Trade Gothic" panose="020B0503040303020004" pitchFamily="34" charset="-18"/>
              </a:rPr>
              <a:t>ZGROMADZEŃ PUBLICZNYCH</a:t>
            </a:r>
          </a:p>
        </p:txBody>
      </p:sp>
      <p:sp>
        <p:nvSpPr>
          <p:cNvPr id="7" name="Symbol zastępczy zawartości 2">
            <a:extLst>
              <a:ext uri="{FF2B5EF4-FFF2-40B4-BE49-F238E27FC236}">
                <a16:creationId xmlns:a16="http://schemas.microsoft.com/office/drawing/2014/main" id="{1168885E-C25A-B934-C8B8-3737EED0EABC}"/>
              </a:ext>
            </a:extLst>
          </p:cNvPr>
          <p:cNvSpPr>
            <a:spLocks noGrp="1"/>
          </p:cNvSpPr>
          <p:nvPr>
            <p:ph idx="1"/>
          </p:nvPr>
        </p:nvSpPr>
        <p:spPr>
          <a:xfrm>
            <a:off x="457200" y="2708920"/>
            <a:ext cx="8003232" cy="2248366"/>
          </a:xfrm>
        </p:spPr>
        <p:txBody>
          <a:bodyPr/>
          <a:lstStyle/>
          <a:p>
            <a:pPr>
              <a:lnSpc>
                <a:spcPct val="150000"/>
              </a:lnSpc>
              <a:buFont typeface="Arial" panose="020B0604020202020204" pitchFamily="34" charset="0"/>
              <a:buChar char="•"/>
            </a:pPr>
            <a:r>
              <a:rPr lang="pl-PL" sz="1800" dirty="0">
                <a:solidFill>
                  <a:schemeClr val="tx1"/>
                </a:solidFill>
                <a:latin typeface="Amnesty Trade Gothic" panose="020B0503040303020004" pitchFamily="34" charset="-18"/>
              </a:rPr>
              <a:t> Obserwujemy tylko tam, gdzie nie demonstrujemy,</a:t>
            </a:r>
          </a:p>
          <a:p>
            <a:pPr>
              <a:lnSpc>
                <a:spcPct val="150000"/>
              </a:lnSpc>
              <a:buFont typeface="Arial" panose="020B0604020202020204" pitchFamily="34" charset="0"/>
              <a:buChar char="•"/>
            </a:pPr>
            <a:r>
              <a:rPr lang="pl-PL" sz="1800" dirty="0">
                <a:solidFill>
                  <a:schemeClr val="tx1"/>
                </a:solidFill>
                <a:latin typeface="Amnesty Trade Gothic" panose="020B0503040303020004" pitchFamily="34" charset="-18"/>
              </a:rPr>
              <a:t> Obserwują wyszkolone osoby (prawo, policja, zasady bezpieczeństwa, standardy zachowania osoby obserwującej).</a:t>
            </a:r>
          </a:p>
          <a:p>
            <a:pPr>
              <a:lnSpc>
                <a:spcPct val="150000"/>
              </a:lnSpc>
              <a:buFont typeface="Arial" panose="020B0604020202020204" pitchFamily="34" charset="0"/>
              <a:buChar char="•"/>
            </a:pPr>
            <a:r>
              <a:rPr lang="pl-PL" sz="1800" dirty="0">
                <a:solidFill>
                  <a:schemeClr val="tx1"/>
                </a:solidFill>
                <a:latin typeface="Amnesty Trade Gothic" panose="020B0503040303020004" pitchFamily="34" charset="-18"/>
              </a:rPr>
              <a:t> Wyposażenie: kamizelki, identyfikatory, upoważnienia, zasady i formularz obserwacji.</a:t>
            </a:r>
          </a:p>
          <a:p>
            <a:pPr>
              <a:lnSpc>
                <a:spcPct val="150000"/>
              </a:lnSpc>
              <a:buFont typeface="Arial" panose="020B0604020202020204" pitchFamily="34" charset="0"/>
              <a:buChar char="•"/>
            </a:pPr>
            <a:endParaRPr lang="pl-PL" sz="1800" dirty="0">
              <a:solidFill>
                <a:schemeClr val="tx1"/>
              </a:solidFill>
              <a:latin typeface="Amnesty Trade Gothic" panose="020B0503040303020004" pitchFamily="34" charset="-18"/>
            </a:endParaRPr>
          </a:p>
          <a:p>
            <a:pPr>
              <a:lnSpc>
                <a:spcPct val="150000"/>
              </a:lnSpc>
              <a:buFont typeface="Arial" panose="020B0604020202020204" pitchFamily="34" charset="0"/>
              <a:buChar char="•"/>
            </a:pPr>
            <a:endParaRPr lang="pl-PL" sz="1800" dirty="0">
              <a:solidFill>
                <a:schemeClr val="tx1"/>
              </a:solidFill>
              <a:latin typeface="Amnesty Trade Gothic" panose="020B0503040303020004" pitchFamily="34" charset="-18"/>
            </a:endParaRPr>
          </a:p>
        </p:txBody>
      </p:sp>
    </p:spTree>
    <p:extLst>
      <p:ext uri="{BB962C8B-B14F-4D97-AF65-F5344CB8AC3E}">
        <p14:creationId xmlns:p14="http://schemas.microsoft.com/office/powerpoint/2010/main" val="372927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B5182D07-1CA1-C5F6-C952-CB7A23D3D239}"/>
              </a:ext>
            </a:extLst>
          </p:cNvPr>
          <p:cNvSpPr>
            <a:spLocks noGrp="1"/>
          </p:cNvSpPr>
          <p:nvPr>
            <p:ph type="title"/>
          </p:nvPr>
        </p:nvSpPr>
        <p:spPr>
          <a:xfrm>
            <a:off x="457200" y="609600"/>
            <a:ext cx="8229600" cy="1143000"/>
          </a:xfrm>
        </p:spPr>
        <p:txBody>
          <a:bodyPr/>
          <a:lstStyle/>
          <a:p>
            <a:pPr algn="ctr"/>
            <a:r>
              <a:rPr lang="pl-PL" b="1" dirty="0">
                <a:highlight>
                  <a:srgbClr val="FFF200"/>
                </a:highlight>
                <a:latin typeface="Amnesty Trade Gothic" panose="020B0503040303020004" pitchFamily="34" charset="-18"/>
              </a:rPr>
              <a:t>CO OBSERWUJEMY?</a:t>
            </a:r>
          </a:p>
        </p:txBody>
      </p:sp>
      <p:sp>
        <p:nvSpPr>
          <p:cNvPr id="6" name="Symbol zastępczy tekstu 2">
            <a:extLst>
              <a:ext uri="{FF2B5EF4-FFF2-40B4-BE49-F238E27FC236}">
                <a16:creationId xmlns:a16="http://schemas.microsoft.com/office/drawing/2014/main" id="{114107A2-6A69-2351-2858-30A2C8E8BBD8}"/>
              </a:ext>
            </a:extLst>
          </p:cNvPr>
          <p:cNvSpPr txBox="1">
            <a:spLocks/>
          </p:cNvSpPr>
          <p:nvPr/>
        </p:nvSpPr>
        <p:spPr bwMode="auto">
          <a:xfrm>
            <a:off x="311700" y="2420888"/>
            <a:ext cx="8520600" cy="341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liczba osób biorących udział w zgromadzeniach, ich przekazy i dynamika,</a:t>
            </a:r>
            <a:r>
              <a:rPr lang="en-US" sz="1800" kern="0" dirty="0">
                <a:solidFill>
                  <a:srgbClr val="000000"/>
                </a:solidFill>
                <a:latin typeface="Amnesty Trade Gothic" panose="020B0503040303020004" pitchFamily="34" charset="-18"/>
              </a:rPr>
              <a:t>​</a:t>
            </a:r>
            <a:endParaRPr lang="en-US" sz="1800"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zabezpieczenia zgromadzeń (liczba funkcjonariuszy/</a:t>
            </a:r>
            <a:r>
              <a:rPr lang="pl-PL" sz="1800" kern="0" dirty="0" err="1">
                <a:solidFill>
                  <a:srgbClr val="000000"/>
                </a:solidFill>
                <a:latin typeface="Amnesty Trade Gothic" panose="020B0503040303020004" pitchFamily="34" charset="-18"/>
              </a:rPr>
              <a:t>ek</a:t>
            </a:r>
            <a:r>
              <a:rPr lang="pl-PL" sz="1800" kern="0" dirty="0">
                <a:solidFill>
                  <a:srgbClr val="000000"/>
                </a:solidFill>
                <a:latin typeface="Amnesty Trade Gothic" panose="020B0503040303020004" pitchFamily="34" charset="-18"/>
              </a:rPr>
              <a:t>, rozmieszczenie, sprzęt, taktyki, rodzaje pojazdów i używanych barier),</a:t>
            </a:r>
            <a:r>
              <a:rPr lang="en-US" sz="1800" kern="0" dirty="0">
                <a:solidFill>
                  <a:srgbClr val="000000"/>
                </a:solidFill>
                <a:latin typeface="Amnesty Trade Gothic" panose="020B0503040303020004" pitchFamily="34" charset="-18"/>
              </a:rPr>
              <a:t>​</a:t>
            </a:r>
            <a:endParaRPr lang="en-US" sz="1800"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interakcje organizatorów i uczestników zgromadzeń z policją (komunikaty interpersonalne, publiczne, legitymowanie, użycie siły, zatrzymania),</a:t>
            </a:r>
            <a:r>
              <a:rPr lang="en-US" sz="1800" kern="0" dirty="0">
                <a:solidFill>
                  <a:srgbClr val="000000"/>
                </a:solidFill>
                <a:latin typeface="Amnesty Trade Gothic" panose="020B0503040303020004" pitchFamily="34" charset="-18"/>
              </a:rPr>
              <a:t>​</a:t>
            </a:r>
            <a:endParaRPr lang="en-US" sz="1800" kern="0" dirty="0">
              <a:latin typeface="Amnesty Trade Gothic" panose="020B0503040303020004" pitchFamily="34" charset="-18"/>
            </a:endParaRPr>
          </a:p>
          <a:p>
            <a:pPr>
              <a:lnSpc>
                <a:spcPct val="150000"/>
              </a:lnSpc>
              <a:buFont typeface="Arial" panose="020B0604020202020204" pitchFamily="34" charset="0"/>
              <a:buChar char="•"/>
            </a:pPr>
            <a:r>
              <a:rPr lang="pl-PL" sz="1800" kern="0" dirty="0">
                <a:solidFill>
                  <a:srgbClr val="000000"/>
                </a:solidFill>
                <a:latin typeface="Amnesty Trade Gothic" panose="020B0503040303020004" pitchFamily="34" charset="-18"/>
              </a:rPr>
              <a:t> w razie zgromadzeń i kontrdemonstracji – ich interakcje (werbalne, fizyczne, transparenty). </a:t>
            </a:r>
            <a:endParaRPr lang="en-US" sz="1800" kern="0" dirty="0">
              <a:latin typeface="Amnesty Trade Gothic" panose="020B0503040303020004" pitchFamily="34" charset="-18"/>
            </a:endParaRPr>
          </a:p>
        </p:txBody>
      </p:sp>
    </p:spTree>
    <p:extLst>
      <p:ext uri="{BB962C8B-B14F-4D97-AF65-F5344CB8AC3E}">
        <p14:creationId xmlns:p14="http://schemas.microsoft.com/office/powerpoint/2010/main" val="274395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WSPÓLNY CEL</a:t>
            </a:r>
          </a:p>
        </p:txBody>
      </p:sp>
      <p:pic>
        <p:nvPicPr>
          <p:cNvPr id="2" name="Obraz 2">
            <a:extLst>
              <a:ext uri="{FF2B5EF4-FFF2-40B4-BE49-F238E27FC236}">
                <a16:creationId xmlns:a16="http://schemas.microsoft.com/office/drawing/2014/main" id="{D7422946-892D-E1AC-8FB0-71B908F9AA2B}"/>
              </a:ext>
            </a:extLst>
          </p:cNvPr>
          <p:cNvPicPr>
            <a:picLocks noChangeAspect="1"/>
          </p:cNvPicPr>
          <p:nvPr/>
        </p:nvPicPr>
        <p:blipFill rotWithShape="1">
          <a:blip r:embed="rId2"/>
          <a:srcRect l="14410" t="31478" r="17924" b="20685"/>
          <a:stretch/>
        </p:blipFill>
        <p:spPr>
          <a:xfrm>
            <a:off x="2663788" y="1700808"/>
            <a:ext cx="3816424" cy="4047166"/>
          </a:xfrm>
          <a:prstGeom prst="rect">
            <a:avLst/>
          </a:prstGeom>
        </p:spPr>
      </p:pic>
    </p:spTree>
    <p:extLst>
      <p:ext uri="{BB962C8B-B14F-4D97-AF65-F5344CB8AC3E}">
        <p14:creationId xmlns:p14="http://schemas.microsoft.com/office/powerpoint/2010/main" val="109909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POKOJOWOŚĆ ZGROMADZENIA</a:t>
            </a:r>
          </a:p>
        </p:txBody>
      </p:sp>
      <p:pic>
        <p:nvPicPr>
          <p:cNvPr id="2" name="Obraz 2">
            <a:extLst>
              <a:ext uri="{FF2B5EF4-FFF2-40B4-BE49-F238E27FC236}">
                <a16:creationId xmlns:a16="http://schemas.microsoft.com/office/drawing/2014/main" id="{59D8D4B8-1845-AAAF-DB2A-338E73297962}"/>
              </a:ext>
            </a:extLst>
          </p:cNvPr>
          <p:cNvPicPr>
            <a:picLocks noChangeAspect="1"/>
          </p:cNvPicPr>
          <p:nvPr/>
        </p:nvPicPr>
        <p:blipFill rotWithShape="1">
          <a:blip r:embed="rId2"/>
          <a:srcRect l="14410" t="31478" r="17924" b="20685"/>
          <a:stretch/>
        </p:blipFill>
        <p:spPr>
          <a:xfrm>
            <a:off x="2427938" y="1996491"/>
            <a:ext cx="4032448" cy="427625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Pismo odręczne 2">
                <a:extLst>
                  <a:ext uri="{FF2B5EF4-FFF2-40B4-BE49-F238E27FC236}">
                    <a16:creationId xmlns:a16="http://schemas.microsoft.com/office/drawing/2014/main" id="{33FF9965-184B-1CD9-515B-6D59BA060514}"/>
                  </a:ext>
                </a:extLst>
              </p14:cNvPr>
              <p14:cNvContentPartPr/>
              <p14:nvPr/>
            </p14:nvContentPartPr>
            <p14:xfrm>
              <a:off x="6770440" y="4500016"/>
              <a:ext cx="407880" cy="345240"/>
            </p14:xfrm>
          </p:contentPart>
        </mc:Choice>
        <mc:Fallback>
          <p:pic>
            <p:nvPicPr>
              <p:cNvPr id="3" name="Pismo odręczne 2">
                <a:extLst>
                  <a:ext uri="{FF2B5EF4-FFF2-40B4-BE49-F238E27FC236}">
                    <a16:creationId xmlns:a16="http://schemas.microsoft.com/office/drawing/2014/main" id="{33FF9965-184B-1CD9-515B-6D59BA060514}"/>
                  </a:ext>
                </a:extLst>
              </p:cNvPr>
              <p:cNvPicPr/>
              <p:nvPr/>
            </p:nvPicPr>
            <p:blipFill>
              <a:blip r:embed="rId4"/>
              <a:stretch>
                <a:fillRect/>
              </a:stretch>
            </p:blipFill>
            <p:spPr>
              <a:xfrm>
                <a:off x="6761440" y="4491016"/>
                <a:ext cx="4255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Pismo odręczne 97">
                <a:extLst>
                  <a:ext uri="{FF2B5EF4-FFF2-40B4-BE49-F238E27FC236}">
                    <a16:creationId xmlns:a16="http://schemas.microsoft.com/office/drawing/2014/main" id="{9246D60B-EDCD-2A03-3EB9-9F29177DE389}"/>
                  </a:ext>
                </a:extLst>
              </p14:cNvPr>
              <p14:cNvContentPartPr/>
              <p14:nvPr/>
            </p14:nvContentPartPr>
            <p14:xfrm>
              <a:off x="7172200" y="4385896"/>
              <a:ext cx="1168920" cy="313560"/>
            </p14:xfrm>
          </p:contentPart>
        </mc:Choice>
        <mc:Fallback>
          <p:pic>
            <p:nvPicPr>
              <p:cNvPr id="4" name="Pismo odręczne 97">
                <a:extLst>
                  <a:ext uri="{FF2B5EF4-FFF2-40B4-BE49-F238E27FC236}">
                    <a16:creationId xmlns:a16="http://schemas.microsoft.com/office/drawing/2014/main" id="{9246D60B-EDCD-2A03-3EB9-9F29177DE389}"/>
                  </a:ext>
                </a:extLst>
              </p:cNvPr>
              <p:cNvPicPr/>
              <p:nvPr/>
            </p:nvPicPr>
            <p:blipFill>
              <a:blip r:embed="rId6"/>
              <a:stretch>
                <a:fillRect/>
              </a:stretch>
            </p:blipFill>
            <p:spPr>
              <a:xfrm>
                <a:off x="7163197" y="4376896"/>
                <a:ext cx="1186565"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Pismo odręczne 100">
                <a:extLst>
                  <a:ext uri="{FF2B5EF4-FFF2-40B4-BE49-F238E27FC236}">
                    <a16:creationId xmlns:a16="http://schemas.microsoft.com/office/drawing/2014/main" id="{31AD6F94-4F8E-C7CE-9669-DADFBB6BB126}"/>
                  </a:ext>
                </a:extLst>
              </p14:cNvPr>
              <p14:cNvContentPartPr/>
              <p14:nvPr/>
            </p14:nvContentPartPr>
            <p14:xfrm>
              <a:off x="6644080" y="3557896"/>
              <a:ext cx="1872000" cy="1034280"/>
            </p14:xfrm>
          </p:contentPart>
        </mc:Choice>
        <mc:Fallback>
          <p:pic>
            <p:nvPicPr>
              <p:cNvPr id="7" name="Pismo odręczne 100">
                <a:extLst>
                  <a:ext uri="{FF2B5EF4-FFF2-40B4-BE49-F238E27FC236}">
                    <a16:creationId xmlns:a16="http://schemas.microsoft.com/office/drawing/2014/main" id="{31AD6F94-4F8E-C7CE-9669-DADFBB6BB126}"/>
                  </a:ext>
                </a:extLst>
              </p:cNvPr>
              <p:cNvPicPr/>
              <p:nvPr/>
            </p:nvPicPr>
            <p:blipFill>
              <a:blip r:embed="rId8"/>
              <a:stretch>
                <a:fillRect/>
              </a:stretch>
            </p:blipFill>
            <p:spPr>
              <a:xfrm>
                <a:off x="6635080" y="3548896"/>
                <a:ext cx="1889640" cy="1051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Pismo odręczne 104">
                <a:extLst>
                  <a:ext uri="{FF2B5EF4-FFF2-40B4-BE49-F238E27FC236}">
                    <a16:creationId xmlns:a16="http://schemas.microsoft.com/office/drawing/2014/main" id="{36BB3224-80DD-488B-598D-188D69FA496E}"/>
                  </a:ext>
                </a:extLst>
              </p14:cNvPr>
              <p14:cNvContentPartPr/>
              <p14:nvPr/>
            </p14:nvContentPartPr>
            <p14:xfrm>
              <a:off x="6661000" y="4134616"/>
              <a:ext cx="264240" cy="199080"/>
            </p14:xfrm>
          </p:contentPart>
        </mc:Choice>
        <mc:Fallback>
          <p:pic>
            <p:nvPicPr>
              <p:cNvPr id="8" name="Pismo odręczne 104">
                <a:extLst>
                  <a:ext uri="{FF2B5EF4-FFF2-40B4-BE49-F238E27FC236}">
                    <a16:creationId xmlns:a16="http://schemas.microsoft.com/office/drawing/2014/main" id="{36BB3224-80DD-488B-598D-188D69FA496E}"/>
                  </a:ext>
                </a:extLst>
              </p:cNvPr>
              <p:cNvPicPr/>
              <p:nvPr/>
            </p:nvPicPr>
            <p:blipFill>
              <a:blip r:embed="rId10"/>
              <a:stretch>
                <a:fillRect/>
              </a:stretch>
            </p:blipFill>
            <p:spPr>
              <a:xfrm>
                <a:off x="6652012" y="4125616"/>
                <a:ext cx="281856"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Pismo odręczne 107">
                <a:extLst>
                  <a:ext uri="{FF2B5EF4-FFF2-40B4-BE49-F238E27FC236}">
                    <a16:creationId xmlns:a16="http://schemas.microsoft.com/office/drawing/2014/main" id="{C5F63C27-57AE-F1B2-E14B-2469E02AE7DB}"/>
                  </a:ext>
                </a:extLst>
              </p14:cNvPr>
              <p14:cNvContentPartPr/>
              <p14:nvPr/>
            </p14:nvContentPartPr>
            <p14:xfrm>
              <a:off x="7100200" y="3560056"/>
              <a:ext cx="949320" cy="559080"/>
            </p14:xfrm>
          </p:contentPart>
        </mc:Choice>
        <mc:Fallback>
          <p:pic>
            <p:nvPicPr>
              <p:cNvPr id="9" name="Pismo odręczne 107">
                <a:extLst>
                  <a:ext uri="{FF2B5EF4-FFF2-40B4-BE49-F238E27FC236}">
                    <a16:creationId xmlns:a16="http://schemas.microsoft.com/office/drawing/2014/main" id="{C5F63C27-57AE-F1B2-E14B-2469E02AE7DB}"/>
                  </a:ext>
                </a:extLst>
              </p:cNvPr>
              <p:cNvPicPr/>
              <p:nvPr/>
            </p:nvPicPr>
            <p:blipFill>
              <a:blip r:embed="rId12"/>
              <a:stretch>
                <a:fillRect/>
              </a:stretch>
            </p:blipFill>
            <p:spPr>
              <a:xfrm>
                <a:off x="7091200" y="3551056"/>
                <a:ext cx="96696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Pismo odręczne 115">
                <a:extLst>
                  <a:ext uri="{FF2B5EF4-FFF2-40B4-BE49-F238E27FC236}">
                    <a16:creationId xmlns:a16="http://schemas.microsoft.com/office/drawing/2014/main" id="{5021827C-3ED9-508F-DD62-6E54048B612C}"/>
                  </a:ext>
                </a:extLst>
              </p14:cNvPr>
              <p14:cNvContentPartPr/>
              <p14:nvPr/>
            </p14:nvContentPartPr>
            <p14:xfrm>
              <a:off x="7095880" y="3558976"/>
              <a:ext cx="900000" cy="562320"/>
            </p14:xfrm>
          </p:contentPart>
        </mc:Choice>
        <mc:Fallback>
          <p:pic>
            <p:nvPicPr>
              <p:cNvPr id="10" name="Pismo odręczne 115">
                <a:extLst>
                  <a:ext uri="{FF2B5EF4-FFF2-40B4-BE49-F238E27FC236}">
                    <a16:creationId xmlns:a16="http://schemas.microsoft.com/office/drawing/2014/main" id="{5021827C-3ED9-508F-DD62-6E54048B612C}"/>
                  </a:ext>
                </a:extLst>
              </p:cNvPr>
              <p:cNvPicPr/>
              <p:nvPr/>
            </p:nvPicPr>
            <p:blipFill>
              <a:blip r:embed="rId14"/>
              <a:stretch>
                <a:fillRect/>
              </a:stretch>
            </p:blipFill>
            <p:spPr>
              <a:xfrm>
                <a:off x="7086884" y="3549976"/>
                <a:ext cx="917633"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Pismo odręczne 118">
                <a:extLst>
                  <a:ext uri="{FF2B5EF4-FFF2-40B4-BE49-F238E27FC236}">
                    <a16:creationId xmlns:a16="http://schemas.microsoft.com/office/drawing/2014/main" id="{1064DD77-5FE8-16A1-A89B-1FB67B8145B2}"/>
                  </a:ext>
                </a:extLst>
              </p14:cNvPr>
              <p14:cNvContentPartPr/>
              <p14:nvPr/>
            </p14:nvContentPartPr>
            <p14:xfrm>
              <a:off x="6990760" y="3562936"/>
              <a:ext cx="1096200" cy="590400"/>
            </p14:xfrm>
          </p:contentPart>
        </mc:Choice>
        <mc:Fallback>
          <p:pic>
            <p:nvPicPr>
              <p:cNvPr id="11" name="Pismo odręczne 118">
                <a:extLst>
                  <a:ext uri="{FF2B5EF4-FFF2-40B4-BE49-F238E27FC236}">
                    <a16:creationId xmlns:a16="http://schemas.microsoft.com/office/drawing/2014/main" id="{1064DD77-5FE8-16A1-A89B-1FB67B8145B2}"/>
                  </a:ext>
                </a:extLst>
              </p:cNvPr>
              <p:cNvPicPr/>
              <p:nvPr/>
            </p:nvPicPr>
            <p:blipFill>
              <a:blip r:embed="rId16"/>
              <a:stretch>
                <a:fillRect/>
              </a:stretch>
            </p:blipFill>
            <p:spPr>
              <a:xfrm>
                <a:off x="6981760" y="3553936"/>
                <a:ext cx="111384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Pismo odręczne 126">
                <a:extLst>
                  <a:ext uri="{FF2B5EF4-FFF2-40B4-BE49-F238E27FC236}">
                    <a16:creationId xmlns:a16="http://schemas.microsoft.com/office/drawing/2014/main" id="{6C86EBAD-B294-27F6-BCF2-23AB4A6D5CCD}"/>
                  </a:ext>
                </a:extLst>
              </p14:cNvPr>
              <p14:cNvContentPartPr/>
              <p14:nvPr/>
            </p14:nvContentPartPr>
            <p14:xfrm>
              <a:off x="7878520" y="4372216"/>
              <a:ext cx="586080" cy="184680"/>
            </p14:xfrm>
          </p:contentPart>
        </mc:Choice>
        <mc:Fallback>
          <p:pic>
            <p:nvPicPr>
              <p:cNvPr id="12" name="Pismo odręczne 126">
                <a:extLst>
                  <a:ext uri="{FF2B5EF4-FFF2-40B4-BE49-F238E27FC236}">
                    <a16:creationId xmlns:a16="http://schemas.microsoft.com/office/drawing/2014/main" id="{6C86EBAD-B294-27F6-BCF2-23AB4A6D5CCD}"/>
                  </a:ext>
                </a:extLst>
              </p:cNvPr>
              <p:cNvPicPr/>
              <p:nvPr/>
            </p:nvPicPr>
            <p:blipFill>
              <a:blip r:embed="rId18"/>
              <a:stretch>
                <a:fillRect/>
              </a:stretch>
            </p:blipFill>
            <p:spPr>
              <a:xfrm>
                <a:off x="7869520" y="4363216"/>
                <a:ext cx="6037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Pismo odręczne 130">
                <a:extLst>
                  <a:ext uri="{FF2B5EF4-FFF2-40B4-BE49-F238E27FC236}">
                    <a16:creationId xmlns:a16="http://schemas.microsoft.com/office/drawing/2014/main" id="{DED9F7D4-1735-C746-6439-B373ADA25CCE}"/>
                  </a:ext>
                </a:extLst>
              </p14:cNvPr>
              <p14:cNvContentPartPr/>
              <p14:nvPr/>
            </p14:nvContentPartPr>
            <p14:xfrm>
              <a:off x="7092280" y="3573016"/>
              <a:ext cx="1362600" cy="884520"/>
            </p14:xfrm>
          </p:contentPart>
        </mc:Choice>
        <mc:Fallback>
          <p:pic>
            <p:nvPicPr>
              <p:cNvPr id="13" name="Pismo odręczne 130">
                <a:extLst>
                  <a:ext uri="{FF2B5EF4-FFF2-40B4-BE49-F238E27FC236}">
                    <a16:creationId xmlns:a16="http://schemas.microsoft.com/office/drawing/2014/main" id="{DED9F7D4-1735-C746-6439-B373ADA25CCE}"/>
                  </a:ext>
                </a:extLst>
              </p:cNvPr>
              <p:cNvPicPr/>
              <p:nvPr/>
            </p:nvPicPr>
            <p:blipFill>
              <a:blip r:embed="rId20"/>
              <a:stretch>
                <a:fillRect/>
              </a:stretch>
            </p:blipFill>
            <p:spPr>
              <a:xfrm>
                <a:off x="7083280" y="3564020"/>
                <a:ext cx="1380240" cy="902153"/>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Pismo odręczne 13">
                <a:extLst>
                  <a:ext uri="{FF2B5EF4-FFF2-40B4-BE49-F238E27FC236}">
                    <a16:creationId xmlns:a16="http://schemas.microsoft.com/office/drawing/2014/main" id="{08F38660-680C-367A-7213-8DBE3506031C}"/>
                  </a:ext>
                </a:extLst>
              </p14:cNvPr>
              <p14:cNvContentPartPr/>
              <p14:nvPr/>
            </p14:nvContentPartPr>
            <p14:xfrm>
              <a:off x="6787000" y="4476616"/>
              <a:ext cx="428040" cy="366480"/>
            </p14:xfrm>
          </p:contentPart>
        </mc:Choice>
        <mc:Fallback>
          <p:pic>
            <p:nvPicPr>
              <p:cNvPr id="14" name="Pismo odręczne 13">
                <a:extLst>
                  <a:ext uri="{FF2B5EF4-FFF2-40B4-BE49-F238E27FC236}">
                    <a16:creationId xmlns:a16="http://schemas.microsoft.com/office/drawing/2014/main" id="{08F38660-680C-367A-7213-8DBE3506031C}"/>
                  </a:ext>
                </a:extLst>
              </p:cNvPr>
              <p:cNvPicPr/>
              <p:nvPr/>
            </p:nvPicPr>
            <p:blipFill>
              <a:blip r:embed="rId22"/>
              <a:stretch>
                <a:fillRect/>
              </a:stretch>
            </p:blipFill>
            <p:spPr>
              <a:xfrm>
                <a:off x="6777992" y="4467616"/>
                <a:ext cx="445695"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Pismo odręczne 134">
                <a:extLst>
                  <a:ext uri="{FF2B5EF4-FFF2-40B4-BE49-F238E27FC236}">
                    <a16:creationId xmlns:a16="http://schemas.microsoft.com/office/drawing/2014/main" id="{789AF9EA-0942-3101-4115-F3E5DC8FE19B}"/>
                  </a:ext>
                </a:extLst>
              </p14:cNvPr>
              <p14:cNvContentPartPr/>
              <p14:nvPr/>
            </p14:nvContentPartPr>
            <p14:xfrm>
              <a:off x="7878520" y="4005736"/>
              <a:ext cx="598680" cy="716760"/>
            </p14:xfrm>
          </p:contentPart>
        </mc:Choice>
        <mc:Fallback>
          <p:pic>
            <p:nvPicPr>
              <p:cNvPr id="15" name="Pismo odręczne 134">
                <a:extLst>
                  <a:ext uri="{FF2B5EF4-FFF2-40B4-BE49-F238E27FC236}">
                    <a16:creationId xmlns:a16="http://schemas.microsoft.com/office/drawing/2014/main" id="{789AF9EA-0942-3101-4115-F3E5DC8FE19B}"/>
                  </a:ext>
                </a:extLst>
              </p:cNvPr>
              <p:cNvPicPr/>
              <p:nvPr/>
            </p:nvPicPr>
            <p:blipFill>
              <a:blip r:embed="rId24"/>
              <a:stretch>
                <a:fillRect/>
              </a:stretch>
            </p:blipFill>
            <p:spPr>
              <a:xfrm>
                <a:off x="7869525" y="3996741"/>
                <a:ext cx="616309" cy="734391"/>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Pismo odręczne 137">
                <a:extLst>
                  <a:ext uri="{FF2B5EF4-FFF2-40B4-BE49-F238E27FC236}">
                    <a16:creationId xmlns:a16="http://schemas.microsoft.com/office/drawing/2014/main" id="{EB3BFC52-0BFF-A60E-CA2D-F5E9ACB7DAC3}"/>
                  </a:ext>
                </a:extLst>
              </p14:cNvPr>
              <p14:cNvContentPartPr/>
              <p14:nvPr/>
            </p14:nvContentPartPr>
            <p14:xfrm>
              <a:off x="8366320" y="4022296"/>
              <a:ext cx="119880" cy="460080"/>
            </p14:xfrm>
          </p:contentPart>
        </mc:Choice>
        <mc:Fallback>
          <p:pic>
            <p:nvPicPr>
              <p:cNvPr id="16" name="Pismo odręczne 137">
                <a:extLst>
                  <a:ext uri="{FF2B5EF4-FFF2-40B4-BE49-F238E27FC236}">
                    <a16:creationId xmlns:a16="http://schemas.microsoft.com/office/drawing/2014/main" id="{EB3BFC52-0BFF-A60E-CA2D-F5E9ACB7DAC3}"/>
                  </a:ext>
                </a:extLst>
              </p:cNvPr>
              <p:cNvPicPr/>
              <p:nvPr/>
            </p:nvPicPr>
            <p:blipFill>
              <a:blip r:embed="rId26"/>
              <a:stretch>
                <a:fillRect/>
              </a:stretch>
            </p:blipFill>
            <p:spPr>
              <a:xfrm>
                <a:off x="8357320" y="4013296"/>
                <a:ext cx="13752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Pismo odręczne 16">
                <a:extLst>
                  <a:ext uri="{FF2B5EF4-FFF2-40B4-BE49-F238E27FC236}">
                    <a16:creationId xmlns:a16="http://schemas.microsoft.com/office/drawing/2014/main" id="{BBA42D6C-71DA-6F60-DD4F-5FA3152B288E}"/>
                  </a:ext>
                </a:extLst>
              </p14:cNvPr>
              <p14:cNvContentPartPr/>
              <p14:nvPr/>
            </p14:nvContentPartPr>
            <p14:xfrm>
              <a:off x="6910480" y="3107896"/>
              <a:ext cx="1364040" cy="978840"/>
            </p14:xfrm>
          </p:contentPart>
        </mc:Choice>
        <mc:Fallback>
          <p:pic>
            <p:nvPicPr>
              <p:cNvPr id="17" name="Pismo odręczne 16">
                <a:extLst>
                  <a:ext uri="{FF2B5EF4-FFF2-40B4-BE49-F238E27FC236}">
                    <a16:creationId xmlns:a16="http://schemas.microsoft.com/office/drawing/2014/main" id="{BBA42D6C-71DA-6F60-DD4F-5FA3152B288E}"/>
                  </a:ext>
                </a:extLst>
              </p:cNvPr>
              <p:cNvPicPr/>
              <p:nvPr/>
            </p:nvPicPr>
            <p:blipFill>
              <a:blip r:embed="rId28"/>
              <a:stretch>
                <a:fillRect/>
              </a:stretch>
            </p:blipFill>
            <p:spPr>
              <a:xfrm>
                <a:off x="6901482" y="3098896"/>
                <a:ext cx="1381675" cy="996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Pismo odręczne 17">
                <a:extLst>
                  <a:ext uri="{FF2B5EF4-FFF2-40B4-BE49-F238E27FC236}">
                    <a16:creationId xmlns:a16="http://schemas.microsoft.com/office/drawing/2014/main" id="{6F87E36F-BC92-C89A-7047-B4024924EFDB}"/>
                  </a:ext>
                </a:extLst>
              </p14:cNvPr>
              <p14:cNvContentPartPr/>
              <p14:nvPr/>
            </p14:nvContentPartPr>
            <p14:xfrm>
              <a:off x="6850000" y="2797576"/>
              <a:ext cx="1456200" cy="1271520"/>
            </p14:xfrm>
          </p:contentPart>
        </mc:Choice>
        <mc:Fallback>
          <p:pic>
            <p:nvPicPr>
              <p:cNvPr id="18" name="Pismo odręczne 17">
                <a:extLst>
                  <a:ext uri="{FF2B5EF4-FFF2-40B4-BE49-F238E27FC236}">
                    <a16:creationId xmlns:a16="http://schemas.microsoft.com/office/drawing/2014/main" id="{6F87E36F-BC92-C89A-7047-B4024924EFDB}"/>
                  </a:ext>
                </a:extLst>
              </p:cNvPr>
              <p:cNvPicPr/>
              <p:nvPr/>
            </p:nvPicPr>
            <p:blipFill>
              <a:blip r:embed="rId30"/>
              <a:stretch>
                <a:fillRect/>
              </a:stretch>
            </p:blipFill>
            <p:spPr>
              <a:xfrm>
                <a:off x="6841000" y="2788576"/>
                <a:ext cx="1473840" cy="1289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Pismo odręczne 28">
                <a:extLst>
                  <a:ext uri="{FF2B5EF4-FFF2-40B4-BE49-F238E27FC236}">
                    <a16:creationId xmlns:a16="http://schemas.microsoft.com/office/drawing/2014/main" id="{5177A6E2-3B4F-2F6F-A757-7E8C5049580A}"/>
                  </a:ext>
                </a:extLst>
              </p14:cNvPr>
              <p14:cNvContentPartPr/>
              <p14:nvPr/>
            </p14:nvContentPartPr>
            <p14:xfrm>
              <a:off x="1153178" y="3190500"/>
              <a:ext cx="825120" cy="477000"/>
            </p14:xfrm>
          </p:contentPart>
        </mc:Choice>
        <mc:Fallback>
          <p:pic>
            <p:nvPicPr>
              <p:cNvPr id="19" name="Pismo odręczne 28">
                <a:extLst>
                  <a:ext uri="{FF2B5EF4-FFF2-40B4-BE49-F238E27FC236}">
                    <a16:creationId xmlns:a16="http://schemas.microsoft.com/office/drawing/2014/main" id="{5177A6E2-3B4F-2F6F-A757-7E8C5049580A}"/>
                  </a:ext>
                </a:extLst>
              </p:cNvPr>
              <p:cNvPicPr/>
              <p:nvPr/>
            </p:nvPicPr>
            <p:blipFill>
              <a:blip r:embed="rId32"/>
              <a:stretch>
                <a:fillRect/>
              </a:stretch>
            </p:blipFill>
            <p:spPr>
              <a:xfrm>
                <a:off x="1144174" y="3181500"/>
                <a:ext cx="842768"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Pismo odręczne 19">
                <a:extLst>
                  <a:ext uri="{FF2B5EF4-FFF2-40B4-BE49-F238E27FC236}">
                    <a16:creationId xmlns:a16="http://schemas.microsoft.com/office/drawing/2014/main" id="{C6AAE79F-390D-A7F3-76D0-B3A33A7464B2}"/>
                  </a:ext>
                </a:extLst>
              </p14:cNvPr>
              <p14:cNvContentPartPr/>
              <p14:nvPr/>
            </p14:nvContentPartPr>
            <p14:xfrm>
              <a:off x="2047058" y="3661740"/>
              <a:ext cx="235440" cy="279360"/>
            </p14:xfrm>
          </p:contentPart>
        </mc:Choice>
        <mc:Fallback>
          <p:pic>
            <p:nvPicPr>
              <p:cNvPr id="20" name="Pismo odręczne 19">
                <a:extLst>
                  <a:ext uri="{FF2B5EF4-FFF2-40B4-BE49-F238E27FC236}">
                    <a16:creationId xmlns:a16="http://schemas.microsoft.com/office/drawing/2014/main" id="{C6AAE79F-390D-A7F3-76D0-B3A33A7464B2}"/>
                  </a:ext>
                </a:extLst>
              </p:cNvPr>
              <p:cNvPicPr/>
              <p:nvPr/>
            </p:nvPicPr>
            <p:blipFill>
              <a:blip r:embed="rId34"/>
              <a:stretch>
                <a:fillRect/>
              </a:stretch>
            </p:blipFill>
            <p:spPr>
              <a:xfrm>
                <a:off x="2038058" y="3652740"/>
                <a:ext cx="2530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Pismo odręczne 20">
                <a:extLst>
                  <a:ext uri="{FF2B5EF4-FFF2-40B4-BE49-F238E27FC236}">
                    <a16:creationId xmlns:a16="http://schemas.microsoft.com/office/drawing/2014/main" id="{56A8823B-6786-12E6-BB47-891019B0A1C4}"/>
                  </a:ext>
                </a:extLst>
              </p14:cNvPr>
              <p14:cNvContentPartPr/>
              <p14:nvPr/>
            </p14:nvContentPartPr>
            <p14:xfrm>
              <a:off x="904778" y="2899260"/>
              <a:ext cx="1326240" cy="1108440"/>
            </p14:xfrm>
          </p:contentPart>
        </mc:Choice>
        <mc:Fallback>
          <p:pic>
            <p:nvPicPr>
              <p:cNvPr id="21" name="Pismo odręczne 20">
                <a:extLst>
                  <a:ext uri="{FF2B5EF4-FFF2-40B4-BE49-F238E27FC236}">
                    <a16:creationId xmlns:a16="http://schemas.microsoft.com/office/drawing/2014/main" id="{56A8823B-6786-12E6-BB47-891019B0A1C4}"/>
                  </a:ext>
                </a:extLst>
              </p:cNvPr>
              <p:cNvPicPr/>
              <p:nvPr/>
            </p:nvPicPr>
            <p:blipFill>
              <a:blip r:embed="rId36"/>
              <a:stretch>
                <a:fillRect/>
              </a:stretch>
            </p:blipFill>
            <p:spPr>
              <a:xfrm>
                <a:off x="895778" y="2890263"/>
                <a:ext cx="1343880" cy="1126074"/>
              </a:xfrm>
              <a:prstGeom prst="rect">
                <a:avLst/>
              </a:prstGeom>
            </p:spPr>
          </p:pic>
        </mc:Fallback>
      </mc:AlternateContent>
    </p:spTree>
    <p:extLst>
      <p:ext uri="{BB962C8B-B14F-4D97-AF65-F5344CB8AC3E}">
        <p14:creationId xmlns:p14="http://schemas.microsoft.com/office/powerpoint/2010/main" val="297100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Obraz 2">
            <a:extLst>
              <a:ext uri="{FF2B5EF4-FFF2-40B4-BE49-F238E27FC236}">
                <a16:creationId xmlns:a16="http://schemas.microsoft.com/office/drawing/2014/main" id="{61F49EDF-FC2F-CB46-961F-4B9DC784923D}"/>
              </a:ext>
            </a:extLst>
          </p:cNvPr>
          <p:cNvPicPr>
            <a:picLocks noChangeAspect="1"/>
          </p:cNvPicPr>
          <p:nvPr/>
        </p:nvPicPr>
        <p:blipFill rotWithShape="1">
          <a:blip r:embed="rId2"/>
          <a:srcRect l="14410" t="31478" r="17924" b="20685"/>
          <a:stretch/>
        </p:blipFill>
        <p:spPr>
          <a:xfrm>
            <a:off x="1998440" y="1896755"/>
            <a:ext cx="4032448" cy="4276250"/>
          </a:xfrm>
          <a:prstGeom prst="rect">
            <a:avLst/>
          </a:prstGeom>
        </p:spPr>
      </p:pic>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CO TO JEST ZGROMADZENIE?</a:t>
            </a:r>
          </a:p>
        </p:txBody>
      </p:sp>
      <mc:AlternateContent xmlns:mc="http://schemas.openxmlformats.org/markup-compatibility/2006">
        <mc:Choice xmlns:p14="http://schemas.microsoft.com/office/powerpoint/2010/main" Requires="p14">
          <p:contentPart p14:bwMode="auto" r:id="rId3">
            <p14:nvContentPartPr>
              <p14:cNvPr id="2" name="Pismo odręczne 136">
                <a:extLst>
                  <a:ext uri="{FF2B5EF4-FFF2-40B4-BE49-F238E27FC236}">
                    <a16:creationId xmlns:a16="http://schemas.microsoft.com/office/drawing/2014/main" id="{12368803-E10A-58E6-9C19-02998950C402}"/>
                  </a:ext>
                </a:extLst>
              </p14:cNvPr>
              <p14:cNvContentPartPr/>
              <p14:nvPr/>
            </p14:nvContentPartPr>
            <p14:xfrm>
              <a:off x="6561888" y="3691080"/>
              <a:ext cx="230400" cy="173880"/>
            </p14:xfrm>
          </p:contentPart>
        </mc:Choice>
        <mc:Fallback>
          <p:pic>
            <p:nvPicPr>
              <p:cNvPr id="2" name="Pismo odręczne 136">
                <a:extLst>
                  <a:ext uri="{FF2B5EF4-FFF2-40B4-BE49-F238E27FC236}">
                    <a16:creationId xmlns:a16="http://schemas.microsoft.com/office/drawing/2014/main" id="{12368803-E10A-58E6-9C19-02998950C402}"/>
                  </a:ext>
                </a:extLst>
              </p:cNvPr>
              <p:cNvPicPr/>
              <p:nvPr/>
            </p:nvPicPr>
            <p:blipFill>
              <a:blip r:embed="rId4"/>
              <a:stretch>
                <a:fillRect/>
              </a:stretch>
            </p:blipFill>
            <p:spPr>
              <a:xfrm>
                <a:off x="6552888" y="3682080"/>
                <a:ext cx="248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Pismo odręczne 139">
                <a:extLst>
                  <a:ext uri="{FF2B5EF4-FFF2-40B4-BE49-F238E27FC236}">
                    <a16:creationId xmlns:a16="http://schemas.microsoft.com/office/drawing/2014/main" id="{7F57D159-93A9-7252-CE8F-3271C7FCFCCA}"/>
                  </a:ext>
                </a:extLst>
              </p14:cNvPr>
              <p14:cNvContentPartPr/>
              <p14:nvPr/>
            </p14:nvContentPartPr>
            <p14:xfrm>
              <a:off x="6702648" y="3720960"/>
              <a:ext cx="174960" cy="15480"/>
            </p14:xfrm>
          </p:contentPart>
        </mc:Choice>
        <mc:Fallback>
          <p:pic>
            <p:nvPicPr>
              <p:cNvPr id="3" name="Pismo odręczne 139">
                <a:extLst>
                  <a:ext uri="{FF2B5EF4-FFF2-40B4-BE49-F238E27FC236}">
                    <a16:creationId xmlns:a16="http://schemas.microsoft.com/office/drawing/2014/main" id="{7F57D159-93A9-7252-CE8F-3271C7FCFCCA}"/>
                  </a:ext>
                </a:extLst>
              </p:cNvPr>
              <p:cNvPicPr/>
              <p:nvPr/>
            </p:nvPicPr>
            <p:blipFill>
              <a:blip r:embed="rId6"/>
              <a:stretch>
                <a:fillRect/>
              </a:stretch>
            </p:blipFill>
            <p:spPr>
              <a:xfrm>
                <a:off x="6693666" y="3711960"/>
                <a:ext cx="192564"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Pismo odręczne 145">
                <a:extLst>
                  <a:ext uri="{FF2B5EF4-FFF2-40B4-BE49-F238E27FC236}">
                    <a16:creationId xmlns:a16="http://schemas.microsoft.com/office/drawing/2014/main" id="{72B9BB75-6396-DA41-3C16-3DC6A620853D}"/>
                  </a:ext>
                </a:extLst>
              </p14:cNvPr>
              <p14:cNvContentPartPr/>
              <p14:nvPr/>
            </p14:nvContentPartPr>
            <p14:xfrm>
              <a:off x="7093968" y="3744000"/>
              <a:ext cx="15480" cy="98640"/>
            </p14:xfrm>
          </p:contentPart>
        </mc:Choice>
        <mc:Fallback>
          <p:pic>
            <p:nvPicPr>
              <p:cNvPr id="4" name="Pismo odręczne 145">
                <a:extLst>
                  <a:ext uri="{FF2B5EF4-FFF2-40B4-BE49-F238E27FC236}">
                    <a16:creationId xmlns:a16="http://schemas.microsoft.com/office/drawing/2014/main" id="{72B9BB75-6396-DA41-3C16-3DC6A620853D}"/>
                  </a:ext>
                </a:extLst>
              </p:cNvPr>
              <p:cNvPicPr/>
              <p:nvPr/>
            </p:nvPicPr>
            <p:blipFill>
              <a:blip r:embed="rId8"/>
              <a:stretch>
                <a:fillRect/>
              </a:stretch>
            </p:blipFill>
            <p:spPr>
              <a:xfrm>
                <a:off x="7084968" y="3735000"/>
                <a:ext cx="33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Pismo odręczne 145">
                <a:extLst>
                  <a:ext uri="{FF2B5EF4-FFF2-40B4-BE49-F238E27FC236}">
                    <a16:creationId xmlns:a16="http://schemas.microsoft.com/office/drawing/2014/main" id="{AEE2838D-A7DF-34A5-0820-EDFF11442A5F}"/>
                  </a:ext>
                </a:extLst>
              </p14:cNvPr>
              <p14:cNvContentPartPr/>
              <p14:nvPr/>
            </p14:nvContentPartPr>
            <p14:xfrm>
              <a:off x="6805248" y="3706920"/>
              <a:ext cx="167400" cy="194400"/>
            </p14:xfrm>
          </p:contentPart>
        </mc:Choice>
        <mc:Fallback>
          <p:pic>
            <p:nvPicPr>
              <p:cNvPr id="7" name="Pismo odręczne 145">
                <a:extLst>
                  <a:ext uri="{FF2B5EF4-FFF2-40B4-BE49-F238E27FC236}">
                    <a16:creationId xmlns:a16="http://schemas.microsoft.com/office/drawing/2014/main" id="{AEE2838D-A7DF-34A5-0820-EDFF11442A5F}"/>
                  </a:ext>
                </a:extLst>
              </p:cNvPr>
              <p:cNvPicPr/>
              <p:nvPr/>
            </p:nvPicPr>
            <p:blipFill>
              <a:blip r:embed="rId10"/>
              <a:stretch>
                <a:fillRect/>
              </a:stretch>
            </p:blipFill>
            <p:spPr>
              <a:xfrm>
                <a:off x="6796229" y="3697903"/>
                <a:ext cx="185078" cy="21207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Pismo odręczne 7">
                <a:extLst>
                  <a:ext uri="{FF2B5EF4-FFF2-40B4-BE49-F238E27FC236}">
                    <a16:creationId xmlns:a16="http://schemas.microsoft.com/office/drawing/2014/main" id="{1E440D71-AC8F-A78A-8719-5193AD00ED2E}"/>
                  </a:ext>
                </a:extLst>
              </p14:cNvPr>
              <p14:cNvContentPartPr/>
              <p14:nvPr/>
            </p14:nvContentPartPr>
            <p14:xfrm>
              <a:off x="7087848" y="3712680"/>
              <a:ext cx="196920" cy="125280"/>
            </p14:xfrm>
          </p:contentPart>
        </mc:Choice>
        <mc:Fallback>
          <p:pic>
            <p:nvPicPr>
              <p:cNvPr id="8" name="Pismo odręczne 7">
                <a:extLst>
                  <a:ext uri="{FF2B5EF4-FFF2-40B4-BE49-F238E27FC236}">
                    <a16:creationId xmlns:a16="http://schemas.microsoft.com/office/drawing/2014/main" id="{1E440D71-AC8F-A78A-8719-5193AD00ED2E}"/>
                  </a:ext>
                </a:extLst>
              </p:cNvPr>
              <p:cNvPicPr/>
              <p:nvPr/>
            </p:nvPicPr>
            <p:blipFill>
              <a:blip r:embed="rId12"/>
              <a:stretch>
                <a:fillRect/>
              </a:stretch>
            </p:blipFill>
            <p:spPr>
              <a:xfrm>
                <a:off x="7078848" y="3703706"/>
                <a:ext cx="214560" cy="142869"/>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Pismo odręczne 154">
                <a:extLst>
                  <a:ext uri="{FF2B5EF4-FFF2-40B4-BE49-F238E27FC236}">
                    <a16:creationId xmlns:a16="http://schemas.microsoft.com/office/drawing/2014/main" id="{F9D5DAFB-8BFA-B360-DCBA-11BCC48F5561}"/>
                  </a:ext>
                </a:extLst>
              </p14:cNvPr>
              <p14:cNvContentPartPr/>
              <p14:nvPr/>
            </p14:nvContentPartPr>
            <p14:xfrm>
              <a:off x="7283688" y="3711960"/>
              <a:ext cx="477360" cy="148680"/>
            </p14:xfrm>
          </p:contentPart>
        </mc:Choice>
        <mc:Fallback>
          <p:pic>
            <p:nvPicPr>
              <p:cNvPr id="9" name="Pismo odręczne 154">
                <a:extLst>
                  <a:ext uri="{FF2B5EF4-FFF2-40B4-BE49-F238E27FC236}">
                    <a16:creationId xmlns:a16="http://schemas.microsoft.com/office/drawing/2014/main" id="{F9D5DAFB-8BFA-B360-DCBA-11BCC48F5561}"/>
                  </a:ext>
                </a:extLst>
              </p:cNvPr>
              <p:cNvPicPr/>
              <p:nvPr/>
            </p:nvPicPr>
            <p:blipFill>
              <a:blip r:embed="rId14"/>
              <a:stretch>
                <a:fillRect/>
              </a:stretch>
            </p:blipFill>
            <p:spPr>
              <a:xfrm>
                <a:off x="7274681" y="3702960"/>
                <a:ext cx="495013"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Pismo odręczne 158">
                <a:extLst>
                  <a:ext uri="{FF2B5EF4-FFF2-40B4-BE49-F238E27FC236}">
                    <a16:creationId xmlns:a16="http://schemas.microsoft.com/office/drawing/2014/main" id="{993AD9A5-934A-742C-C30F-2D5628C0E0E1}"/>
                  </a:ext>
                </a:extLst>
              </p14:cNvPr>
              <p14:cNvContentPartPr/>
              <p14:nvPr/>
            </p14:nvContentPartPr>
            <p14:xfrm>
              <a:off x="6475488" y="3970080"/>
              <a:ext cx="251280" cy="199440"/>
            </p14:xfrm>
          </p:contentPart>
        </mc:Choice>
        <mc:Fallback>
          <p:pic>
            <p:nvPicPr>
              <p:cNvPr id="10" name="Pismo odręczne 158">
                <a:extLst>
                  <a:ext uri="{FF2B5EF4-FFF2-40B4-BE49-F238E27FC236}">
                    <a16:creationId xmlns:a16="http://schemas.microsoft.com/office/drawing/2014/main" id="{993AD9A5-934A-742C-C30F-2D5628C0E0E1}"/>
                  </a:ext>
                </a:extLst>
              </p:cNvPr>
              <p:cNvPicPr/>
              <p:nvPr/>
            </p:nvPicPr>
            <p:blipFill>
              <a:blip r:embed="rId16"/>
              <a:stretch>
                <a:fillRect/>
              </a:stretch>
            </p:blipFill>
            <p:spPr>
              <a:xfrm>
                <a:off x="6466501" y="3961096"/>
                <a:ext cx="268895" cy="21704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Pismo odręczne 161">
                <a:extLst>
                  <a:ext uri="{FF2B5EF4-FFF2-40B4-BE49-F238E27FC236}">
                    <a16:creationId xmlns:a16="http://schemas.microsoft.com/office/drawing/2014/main" id="{4443E0AA-1E06-69B6-7912-5B30A021BBDC}"/>
                  </a:ext>
                </a:extLst>
              </p14:cNvPr>
              <p14:cNvContentPartPr/>
              <p14:nvPr/>
            </p14:nvContentPartPr>
            <p14:xfrm>
              <a:off x="6699768" y="4003560"/>
              <a:ext cx="233280" cy="128880"/>
            </p14:xfrm>
          </p:contentPart>
        </mc:Choice>
        <mc:Fallback>
          <p:pic>
            <p:nvPicPr>
              <p:cNvPr id="11" name="Pismo odręczne 161">
                <a:extLst>
                  <a:ext uri="{FF2B5EF4-FFF2-40B4-BE49-F238E27FC236}">
                    <a16:creationId xmlns:a16="http://schemas.microsoft.com/office/drawing/2014/main" id="{4443E0AA-1E06-69B6-7912-5B30A021BBDC}"/>
                  </a:ext>
                </a:extLst>
              </p:cNvPr>
              <p:cNvPicPr/>
              <p:nvPr/>
            </p:nvPicPr>
            <p:blipFill>
              <a:blip r:embed="rId18"/>
              <a:stretch>
                <a:fillRect/>
              </a:stretch>
            </p:blipFill>
            <p:spPr>
              <a:xfrm>
                <a:off x="6690754" y="3994560"/>
                <a:ext cx="250947"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Pismo odręczne 166">
                <a:extLst>
                  <a:ext uri="{FF2B5EF4-FFF2-40B4-BE49-F238E27FC236}">
                    <a16:creationId xmlns:a16="http://schemas.microsoft.com/office/drawing/2014/main" id="{18E1AA16-A780-079F-CE62-851FCF24AB9F}"/>
                  </a:ext>
                </a:extLst>
              </p14:cNvPr>
              <p14:cNvContentPartPr/>
              <p14:nvPr/>
            </p14:nvContentPartPr>
            <p14:xfrm>
              <a:off x="6937008" y="4003560"/>
              <a:ext cx="209520" cy="157680"/>
            </p14:xfrm>
          </p:contentPart>
        </mc:Choice>
        <mc:Fallback>
          <p:pic>
            <p:nvPicPr>
              <p:cNvPr id="12" name="Pismo odręczne 166">
                <a:extLst>
                  <a:ext uri="{FF2B5EF4-FFF2-40B4-BE49-F238E27FC236}">
                    <a16:creationId xmlns:a16="http://schemas.microsoft.com/office/drawing/2014/main" id="{18E1AA16-A780-079F-CE62-851FCF24AB9F}"/>
                  </a:ext>
                </a:extLst>
              </p:cNvPr>
              <p:cNvPicPr/>
              <p:nvPr/>
            </p:nvPicPr>
            <p:blipFill>
              <a:blip r:embed="rId20"/>
              <a:stretch>
                <a:fillRect/>
              </a:stretch>
            </p:blipFill>
            <p:spPr>
              <a:xfrm>
                <a:off x="6928008" y="3994581"/>
                <a:ext cx="227160" cy="175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Pismo odręczne 170">
                <a:extLst>
                  <a:ext uri="{FF2B5EF4-FFF2-40B4-BE49-F238E27FC236}">
                    <a16:creationId xmlns:a16="http://schemas.microsoft.com/office/drawing/2014/main" id="{1482F8D1-305A-B4B0-9C01-C5F8799C8537}"/>
                  </a:ext>
                </a:extLst>
              </p14:cNvPr>
              <p14:cNvContentPartPr/>
              <p14:nvPr/>
            </p14:nvContentPartPr>
            <p14:xfrm>
              <a:off x="7093968" y="4025160"/>
              <a:ext cx="327960" cy="135000"/>
            </p14:xfrm>
          </p:contentPart>
        </mc:Choice>
        <mc:Fallback>
          <p:pic>
            <p:nvPicPr>
              <p:cNvPr id="13" name="Pismo odręczne 170">
                <a:extLst>
                  <a:ext uri="{FF2B5EF4-FFF2-40B4-BE49-F238E27FC236}">
                    <a16:creationId xmlns:a16="http://schemas.microsoft.com/office/drawing/2014/main" id="{1482F8D1-305A-B4B0-9C01-C5F8799C8537}"/>
                  </a:ext>
                </a:extLst>
              </p:cNvPr>
              <p:cNvPicPr/>
              <p:nvPr/>
            </p:nvPicPr>
            <p:blipFill>
              <a:blip r:embed="rId22"/>
              <a:stretch>
                <a:fillRect/>
              </a:stretch>
            </p:blipFill>
            <p:spPr>
              <a:xfrm>
                <a:off x="7084978" y="4016160"/>
                <a:ext cx="345581"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Pismo odręczne 174">
                <a:extLst>
                  <a:ext uri="{FF2B5EF4-FFF2-40B4-BE49-F238E27FC236}">
                    <a16:creationId xmlns:a16="http://schemas.microsoft.com/office/drawing/2014/main" id="{0410B00E-1B49-0167-9E4D-3185C330B1B5}"/>
                  </a:ext>
                </a:extLst>
              </p14:cNvPr>
              <p14:cNvContentPartPr/>
              <p14:nvPr/>
            </p14:nvContentPartPr>
            <p14:xfrm>
              <a:off x="7329408" y="4016880"/>
              <a:ext cx="60120" cy="24480"/>
            </p14:xfrm>
          </p:contentPart>
        </mc:Choice>
        <mc:Fallback>
          <p:pic>
            <p:nvPicPr>
              <p:cNvPr id="14" name="Pismo odręczne 174">
                <a:extLst>
                  <a:ext uri="{FF2B5EF4-FFF2-40B4-BE49-F238E27FC236}">
                    <a16:creationId xmlns:a16="http://schemas.microsoft.com/office/drawing/2014/main" id="{0410B00E-1B49-0167-9E4D-3185C330B1B5}"/>
                  </a:ext>
                </a:extLst>
              </p:cNvPr>
              <p:cNvPicPr/>
              <p:nvPr/>
            </p:nvPicPr>
            <p:blipFill>
              <a:blip r:embed="rId24"/>
              <a:stretch>
                <a:fillRect/>
              </a:stretch>
            </p:blipFill>
            <p:spPr>
              <a:xfrm>
                <a:off x="7320408" y="4007746"/>
                <a:ext cx="77760" cy="42383"/>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Pismo odręczne 176">
                <a:extLst>
                  <a:ext uri="{FF2B5EF4-FFF2-40B4-BE49-F238E27FC236}">
                    <a16:creationId xmlns:a16="http://schemas.microsoft.com/office/drawing/2014/main" id="{CABCA814-19C2-20E1-FA5E-ED9E3AF81585}"/>
                  </a:ext>
                </a:extLst>
              </p14:cNvPr>
              <p14:cNvContentPartPr/>
              <p14:nvPr/>
            </p14:nvContentPartPr>
            <p14:xfrm>
              <a:off x="7333008" y="4020120"/>
              <a:ext cx="158760" cy="121320"/>
            </p14:xfrm>
          </p:contentPart>
        </mc:Choice>
        <mc:Fallback>
          <p:pic>
            <p:nvPicPr>
              <p:cNvPr id="15" name="Pismo odręczne 176">
                <a:extLst>
                  <a:ext uri="{FF2B5EF4-FFF2-40B4-BE49-F238E27FC236}">
                    <a16:creationId xmlns:a16="http://schemas.microsoft.com/office/drawing/2014/main" id="{CABCA814-19C2-20E1-FA5E-ED9E3AF81585}"/>
                  </a:ext>
                </a:extLst>
              </p:cNvPr>
              <p:cNvPicPr/>
              <p:nvPr/>
            </p:nvPicPr>
            <p:blipFill>
              <a:blip r:embed="rId26"/>
              <a:stretch>
                <a:fillRect/>
              </a:stretch>
            </p:blipFill>
            <p:spPr>
              <a:xfrm>
                <a:off x="7324028" y="4011120"/>
                <a:ext cx="176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Pismo odręczne 182">
                <a:extLst>
                  <a:ext uri="{FF2B5EF4-FFF2-40B4-BE49-F238E27FC236}">
                    <a16:creationId xmlns:a16="http://schemas.microsoft.com/office/drawing/2014/main" id="{070B4293-6E72-3272-0652-C38567DD465A}"/>
                  </a:ext>
                </a:extLst>
              </p14:cNvPr>
              <p14:cNvContentPartPr/>
              <p14:nvPr/>
            </p14:nvContentPartPr>
            <p14:xfrm>
              <a:off x="7487448" y="4008600"/>
              <a:ext cx="260640" cy="136080"/>
            </p14:xfrm>
          </p:contentPart>
        </mc:Choice>
        <mc:Fallback>
          <p:pic>
            <p:nvPicPr>
              <p:cNvPr id="16" name="Pismo odręczne 182">
                <a:extLst>
                  <a:ext uri="{FF2B5EF4-FFF2-40B4-BE49-F238E27FC236}">
                    <a16:creationId xmlns:a16="http://schemas.microsoft.com/office/drawing/2014/main" id="{070B4293-6E72-3272-0652-C38567DD465A}"/>
                  </a:ext>
                </a:extLst>
              </p:cNvPr>
              <p:cNvPicPr/>
              <p:nvPr/>
            </p:nvPicPr>
            <p:blipFill>
              <a:blip r:embed="rId28"/>
              <a:stretch>
                <a:fillRect/>
              </a:stretch>
            </p:blipFill>
            <p:spPr>
              <a:xfrm>
                <a:off x="7478436" y="3999600"/>
                <a:ext cx="278304"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Pismo odręczne 16">
                <a:extLst>
                  <a:ext uri="{FF2B5EF4-FFF2-40B4-BE49-F238E27FC236}">
                    <a16:creationId xmlns:a16="http://schemas.microsoft.com/office/drawing/2014/main" id="{F74B2090-3413-EBC4-54CD-D67EBF546B99}"/>
                  </a:ext>
                </a:extLst>
              </p14:cNvPr>
              <p14:cNvContentPartPr/>
              <p14:nvPr/>
            </p14:nvContentPartPr>
            <p14:xfrm>
              <a:off x="7657368" y="4026240"/>
              <a:ext cx="73440" cy="8640"/>
            </p14:xfrm>
          </p:contentPart>
        </mc:Choice>
        <mc:Fallback>
          <p:pic>
            <p:nvPicPr>
              <p:cNvPr id="17" name="Pismo odręczne 16">
                <a:extLst>
                  <a:ext uri="{FF2B5EF4-FFF2-40B4-BE49-F238E27FC236}">
                    <a16:creationId xmlns:a16="http://schemas.microsoft.com/office/drawing/2014/main" id="{F74B2090-3413-EBC4-54CD-D67EBF546B99}"/>
                  </a:ext>
                </a:extLst>
              </p:cNvPr>
              <p:cNvPicPr/>
              <p:nvPr/>
            </p:nvPicPr>
            <p:blipFill>
              <a:blip r:embed="rId30"/>
              <a:stretch>
                <a:fillRect/>
              </a:stretch>
            </p:blipFill>
            <p:spPr>
              <a:xfrm>
                <a:off x="7648368" y="4017240"/>
                <a:ext cx="91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Pismo odręczne 17">
                <a:extLst>
                  <a:ext uri="{FF2B5EF4-FFF2-40B4-BE49-F238E27FC236}">
                    <a16:creationId xmlns:a16="http://schemas.microsoft.com/office/drawing/2014/main" id="{4D3055F6-4CA1-A374-EE75-2AEFEC1A5BCF}"/>
                  </a:ext>
                </a:extLst>
              </p14:cNvPr>
              <p14:cNvContentPartPr/>
              <p14:nvPr/>
            </p14:nvContentPartPr>
            <p14:xfrm>
              <a:off x="6387648" y="3248640"/>
              <a:ext cx="1703160" cy="1412640"/>
            </p14:xfrm>
          </p:contentPart>
        </mc:Choice>
        <mc:Fallback>
          <p:pic>
            <p:nvPicPr>
              <p:cNvPr id="18" name="Pismo odręczne 17">
                <a:extLst>
                  <a:ext uri="{FF2B5EF4-FFF2-40B4-BE49-F238E27FC236}">
                    <a16:creationId xmlns:a16="http://schemas.microsoft.com/office/drawing/2014/main" id="{4D3055F6-4CA1-A374-EE75-2AEFEC1A5BCF}"/>
                  </a:ext>
                </a:extLst>
              </p:cNvPr>
              <p:cNvPicPr/>
              <p:nvPr/>
            </p:nvPicPr>
            <p:blipFill>
              <a:blip r:embed="rId32"/>
              <a:stretch>
                <a:fillRect/>
              </a:stretch>
            </p:blipFill>
            <p:spPr>
              <a:xfrm>
                <a:off x="6378648" y="3239640"/>
                <a:ext cx="1720800" cy="1430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Pismo odręczne 18">
                <a:extLst>
                  <a:ext uri="{FF2B5EF4-FFF2-40B4-BE49-F238E27FC236}">
                    <a16:creationId xmlns:a16="http://schemas.microsoft.com/office/drawing/2014/main" id="{C8BB0D9F-A959-93E2-A8ED-581856F35E38}"/>
                  </a:ext>
                </a:extLst>
              </p14:cNvPr>
              <p14:cNvContentPartPr/>
              <p14:nvPr/>
            </p14:nvContentPartPr>
            <p14:xfrm>
              <a:off x="5932151" y="3864240"/>
              <a:ext cx="481680" cy="424800"/>
            </p14:xfrm>
          </p:contentPart>
        </mc:Choice>
        <mc:Fallback>
          <p:pic>
            <p:nvPicPr>
              <p:cNvPr id="19" name="Pismo odręczne 18">
                <a:extLst>
                  <a:ext uri="{FF2B5EF4-FFF2-40B4-BE49-F238E27FC236}">
                    <a16:creationId xmlns:a16="http://schemas.microsoft.com/office/drawing/2014/main" id="{C8BB0D9F-A959-93E2-A8ED-581856F35E38}"/>
                  </a:ext>
                </a:extLst>
              </p:cNvPr>
              <p:cNvPicPr/>
              <p:nvPr/>
            </p:nvPicPr>
            <p:blipFill>
              <a:blip r:embed="rId34"/>
              <a:stretch>
                <a:fillRect/>
              </a:stretch>
            </p:blipFill>
            <p:spPr>
              <a:xfrm>
                <a:off x="5923144" y="3855232"/>
                <a:ext cx="499333" cy="442455"/>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Pismo odręczne 19">
                <a:extLst>
                  <a:ext uri="{FF2B5EF4-FFF2-40B4-BE49-F238E27FC236}">
                    <a16:creationId xmlns:a16="http://schemas.microsoft.com/office/drawing/2014/main" id="{FB948C74-83C9-1B66-AC85-DF89668D9AA3}"/>
                  </a:ext>
                </a:extLst>
              </p14:cNvPr>
              <p14:cNvContentPartPr/>
              <p14:nvPr/>
            </p14:nvContentPartPr>
            <p14:xfrm>
              <a:off x="5452255" y="4541400"/>
              <a:ext cx="164520" cy="346320"/>
            </p14:xfrm>
          </p:contentPart>
        </mc:Choice>
        <mc:Fallback>
          <p:pic>
            <p:nvPicPr>
              <p:cNvPr id="20" name="Pismo odręczne 19">
                <a:extLst>
                  <a:ext uri="{FF2B5EF4-FFF2-40B4-BE49-F238E27FC236}">
                    <a16:creationId xmlns:a16="http://schemas.microsoft.com/office/drawing/2014/main" id="{FB948C74-83C9-1B66-AC85-DF89668D9AA3}"/>
                  </a:ext>
                </a:extLst>
              </p:cNvPr>
              <p:cNvPicPr/>
              <p:nvPr/>
            </p:nvPicPr>
            <p:blipFill>
              <a:blip r:embed="rId36"/>
              <a:stretch>
                <a:fillRect/>
              </a:stretch>
            </p:blipFill>
            <p:spPr>
              <a:xfrm>
                <a:off x="5443255" y="4532400"/>
                <a:ext cx="1821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Pismo odręczne 20">
                <a:extLst>
                  <a:ext uri="{FF2B5EF4-FFF2-40B4-BE49-F238E27FC236}">
                    <a16:creationId xmlns:a16="http://schemas.microsoft.com/office/drawing/2014/main" id="{94E78B78-0F18-3ECE-C4FE-DA7D415158C4}"/>
                  </a:ext>
                </a:extLst>
              </p14:cNvPr>
              <p14:cNvContentPartPr/>
              <p14:nvPr/>
            </p14:nvContentPartPr>
            <p14:xfrm>
              <a:off x="5447215" y="4450320"/>
              <a:ext cx="101880" cy="210960"/>
            </p14:xfrm>
          </p:contentPart>
        </mc:Choice>
        <mc:Fallback>
          <p:pic>
            <p:nvPicPr>
              <p:cNvPr id="21" name="Pismo odręczne 20">
                <a:extLst>
                  <a:ext uri="{FF2B5EF4-FFF2-40B4-BE49-F238E27FC236}">
                    <a16:creationId xmlns:a16="http://schemas.microsoft.com/office/drawing/2014/main" id="{94E78B78-0F18-3ECE-C4FE-DA7D415158C4}"/>
                  </a:ext>
                </a:extLst>
              </p:cNvPr>
              <p:cNvPicPr/>
              <p:nvPr/>
            </p:nvPicPr>
            <p:blipFill>
              <a:blip r:embed="rId38"/>
              <a:stretch>
                <a:fillRect/>
              </a:stretch>
            </p:blipFill>
            <p:spPr>
              <a:xfrm>
                <a:off x="5438215" y="4441320"/>
                <a:ext cx="119520" cy="228600"/>
              </a:xfrm>
              <a:prstGeom prst="rect">
                <a:avLst/>
              </a:prstGeom>
            </p:spPr>
          </p:pic>
        </mc:Fallback>
      </mc:AlternateContent>
    </p:spTree>
    <p:extLst>
      <p:ext uri="{BB962C8B-B14F-4D97-AF65-F5344CB8AC3E}">
        <p14:creationId xmlns:p14="http://schemas.microsoft.com/office/powerpoint/2010/main" val="146796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ŹRÓDŁA STANDARDÓW WOLNOŚCI ZGROMADZEŃ</a:t>
            </a:r>
          </a:p>
        </p:txBody>
      </p:sp>
      <p:sp>
        <p:nvSpPr>
          <p:cNvPr id="2" name="Symbol zastępczy tekstu 2">
            <a:extLst>
              <a:ext uri="{FF2B5EF4-FFF2-40B4-BE49-F238E27FC236}">
                <a16:creationId xmlns:a16="http://schemas.microsoft.com/office/drawing/2014/main" id="{43D0A53B-5C98-1B71-4213-FF4A43839F4A}"/>
              </a:ext>
            </a:extLst>
          </p:cNvPr>
          <p:cNvSpPr txBox="1">
            <a:spLocks/>
          </p:cNvSpPr>
          <p:nvPr/>
        </p:nvSpPr>
        <p:spPr bwMode="auto">
          <a:xfrm>
            <a:off x="107504" y="2267406"/>
            <a:ext cx="8724796" cy="382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gn="ctr">
              <a:lnSpc>
                <a:spcPct val="150000"/>
              </a:lnSpc>
              <a:buFont typeface="Wingdings" pitchFamily="2" charset="2"/>
              <a:buNone/>
            </a:pPr>
            <a:r>
              <a:rPr lang="pl-PL" u="sng" kern="0" dirty="0">
                <a:latin typeface="Amnesty Trade Gothic" panose="020B0503040303020004" pitchFamily="34" charset="-18"/>
              </a:rPr>
              <a:t> </a:t>
            </a:r>
          </a:p>
          <a:p>
            <a:pPr lvl="1" algn="ctr">
              <a:lnSpc>
                <a:spcPct val="150000"/>
              </a:lnSpc>
              <a:buFont typeface="Wingdings" pitchFamily="2" charset="2"/>
              <a:buNone/>
            </a:pPr>
            <a:r>
              <a:rPr lang="pl-PL" kern="0" dirty="0">
                <a:latin typeface="Amnesty Trade Gothic" panose="020B0503040303020004" pitchFamily="34" charset="-18"/>
              </a:rPr>
              <a:t> Powszechna Deklaracja Praw Człowieka (art. 20)</a:t>
            </a:r>
          </a:p>
          <a:p>
            <a:pPr lvl="1" algn="ctr">
              <a:lnSpc>
                <a:spcPct val="150000"/>
              </a:lnSpc>
              <a:buFont typeface="Wingdings" pitchFamily="2" charset="2"/>
              <a:buNone/>
            </a:pPr>
            <a:r>
              <a:rPr lang="pl-PL" kern="0" dirty="0">
                <a:latin typeface="Amnesty Trade Gothic" panose="020B0503040303020004" pitchFamily="34" charset="-18"/>
              </a:rPr>
              <a:t> Międzynarodowy Pakt Praw Obywatelskich i Politycznych (art. 21)</a:t>
            </a:r>
          </a:p>
          <a:p>
            <a:pPr lvl="1" algn="ctr">
              <a:lnSpc>
                <a:spcPct val="150000"/>
              </a:lnSpc>
              <a:buFont typeface="Wingdings" pitchFamily="2" charset="2"/>
              <a:buNone/>
            </a:pPr>
            <a:r>
              <a:rPr lang="pl-PL" kern="0" dirty="0">
                <a:latin typeface="Amnesty Trade Gothic" panose="020B0503040303020004" pitchFamily="34" charset="-18"/>
              </a:rPr>
              <a:t> Konwencja o ochronie praw człowieka i podstawowych wolności (art. 11)</a:t>
            </a:r>
          </a:p>
          <a:p>
            <a:pPr lvl="1" algn="ctr">
              <a:lnSpc>
                <a:spcPct val="150000"/>
              </a:lnSpc>
              <a:buFont typeface="Wingdings" pitchFamily="2" charset="2"/>
              <a:buNone/>
            </a:pPr>
            <a:r>
              <a:rPr lang="pl-PL" kern="0" dirty="0">
                <a:latin typeface="Amnesty Trade Gothic" panose="020B0503040303020004" pitchFamily="34" charset="-18"/>
              </a:rPr>
              <a:t> Konstytucja Rzeczypospolitej Polskiej (art. 57)</a:t>
            </a:r>
          </a:p>
          <a:p>
            <a:pPr lvl="1" algn="ctr">
              <a:lnSpc>
                <a:spcPct val="150000"/>
              </a:lnSpc>
              <a:buFont typeface="Wingdings" pitchFamily="2" charset="2"/>
              <a:buNone/>
            </a:pPr>
            <a:r>
              <a:rPr lang="pl-PL" kern="0" dirty="0">
                <a:latin typeface="Amnesty Trade Gothic" panose="020B0503040303020004" pitchFamily="34" charset="-18"/>
              </a:rPr>
              <a:t> Ustawa Prawo o zgromadzeniach</a:t>
            </a:r>
          </a:p>
        </p:txBody>
      </p:sp>
    </p:spTree>
    <p:extLst>
      <p:ext uri="{BB962C8B-B14F-4D97-AF65-F5344CB8AC3E}">
        <p14:creationId xmlns:p14="http://schemas.microsoft.com/office/powerpoint/2010/main" val="119963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6A4258DD-2FF4-3915-F377-70717B702121}"/>
              </a:ext>
            </a:extLst>
          </p:cNvPr>
          <p:cNvSpPr>
            <a:spLocks noGrp="1"/>
          </p:cNvSpPr>
          <p:nvPr>
            <p:ph type="title"/>
          </p:nvPr>
        </p:nvSpPr>
        <p:spPr>
          <a:xfrm>
            <a:off x="311700" y="762000"/>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DLACZEGO WOLNOŚĆ ZGROMADZEŃ JEST WAŻNA</a:t>
            </a:r>
          </a:p>
        </p:txBody>
      </p:sp>
      <p:sp>
        <p:nvSpPr>
          <p:cNvPr id="2" name="Symbol zastępczy tekstu 2">
            <a:extLst>
              <a:ext uri="{FF2B5EF4-FFF2-40B4-BE49-F238E27FC236}">
                <a16:creationId xmlns:a16="http://schemas.microsoft.com/office/drawing/2014/main" id="{C7DD6099-DB44-8C14-E7C9-5DAF7246A7FB}"/>
              </a:ext>
            </a:extLst>
          </p:cNvPr>
          <p:cNvSpPr txBox="1">
            <a:spLocks/>
          </p:cNvSpPr>
          <p:nvPr/>
        </p:nvSpPr>
        <p:spPr bwMode="auto">
          <a:xfrm>
            <a:off x="899592" y="2204864"/>
            <a:ext cx="5472608" cy="344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pPr>
            <a:r>
              <a:rPr lang="pl-PL" sz="1600" kern="0" dirty="0">
                <a:latin typeface="Amnesty Trade Gothic" panose="020B0503040303020004" pitchFamily="34" charset="-18"/>
              </a:rPr>
              <a:t> Daje możliwość zbiorowego wyrażania swoich przekonań i udziału w kształtowaniu rzeczywistości społecznej,</a:t>
            </a:r>
          </a:p>
          <a:p>
            <a:pPr>
              <a:lnSpc>
                <a:spcPct val="150000"/>
              </a:lnSpc>
            </a:pPr>
            <a:r>
              <a:rPr lang="pl-PL" sz="1600" kern="0" dirty="0">
                <a:latin typeface="Amnesty Trade Gothic" panose="020B0503040303020004" pitchFamily="34" charset="-18"/>
              </a:rPr>
              <a:t> Narzędzie, które może być wykorzystywane w celu dochodzenia szerokiej gamy innych praw (szczególne znaczenie dla osób i grup marginalizowanych),</a:t>
            </a:r>
          </a:p>
          <a:p>
            <a:pPr>
              <a:lnSpc>
                <a:spcPct val="150000"/>
              </a:lnSpc>
            </a:pPr>
            <a:r>
              <a:rPr lang="pl-PL" sz="1600" kern="0" dirty="0">
                <a:latin typeface="Amnesty Trade Gothic" panose="020B0503040303020004" pitchFamily="34" charset="-18"/>
              </a:rPr>
              <a:t> Brak poszanowania prawa do pokojowych zgromadzeń jest zazwyczaj oznaką represji.</a:t>
            </a:r>
          </a:p>
        </p:txBody>
      </p:sp>
      <p:pic>
        <p:nvPicPr>
          <p:cNvPr id="3" name="Obraz 27">
            <a:extLst>
              <a:ext uri="{FF2B5EF4-FFF2-40B4-BE49-F238E27FC236}">
                <a16:creationId xmlns:a16="http://schemas.microsoft.com/office/drawing/2014/main" id="{D4F9C56A-B801-7FED-9944-E8C93ABB0A0C}"/>
              </a:ext>
            </a:extLst>
          </p:cNvPr>
          <p:cNvPicPr>
            <a:picLocks noChangeAspect="1"/>
          </p:cNvPicPr>
          <p:nvPr/>
        </p:nvPicPr>
        <p:blipFill rotWithShape="1">
          <a:blip r:embed="rId2"/>
          <a:srcRect l="37045" t="19958" r="19642" b="29846"/>
          <a:stretch/>
        </p:blipFill>
        <p:spPr>
          <a:xfrm>
            <a:off x="6444208" y="2866392"/>
            <a:ext cx="2034100" cy="3536024"/>
          </a:xfrm>
          <a:prstGeom prst="rect">
            <a:avLst/>
          </a:prstGeom>
        </p:spPr>
      </p:pic>
    </p:spTree>
    <p:extLst>
      <p:ext uri="{BB962C8B-B14F-4D97-AF65-F5344CB8AC3E}">
        <p14:creationId xmlns:p14="http://schemas.microsoft.com/office/powerpoint/2010/main" val="45561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CDA8FD27-37A7-88DA-66C9-EA5002F8E440}"/>
              </a:ext>
            </a:extLst>
          </p:cNvPr>
          <p:cNvSpPr>
            <a:spLocks noGrp="1"/>
          </p:cNvSpPr>
          <p:nvPr>
            <p:ph type="title"/>
          </p:nvPr>
        </p:nvSpPr>
        <p:spPr>
          <a:xfrm>
            <a:off x="311700" y="1340768"/>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Gromadzić może się…</a:t>
            </a:r>
          </a:p>
        </p:txBody>
      </p:sp>
      <p:sp>
        <p:nvSpPr>
          <p:cNvPr id="4" name="Symbol zastępczy tekstu 2">
            <a:extLst>
              <a:ext uri="{FF2B5EF4-FFF2-40B4-BE49-F238E27FC236}">
                <a16:creationId xmlns:a16="http://schemas.microsoft.com/office/drawing/2014/main" id="{01AB4451-7D9C-375D-0642-B759E170E2FF}"/>
              </a:ext>
            </a:extLst>
          </p:cNvPr>
          <p:cNvSpPr txBox="1">
            <a:spLocks/>
          </p:cNvSpPr>
          <p:nvPr/>
        </p:nvSpPr>
        <p:spPr>
          <a:xfrm>
            <a:off x="755576" y="2132856"/>
            <a:ext cx="5419116" cy="1402935"/>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marL="285750" lvl="1" indent="-285750">
              <a:buFont typeface="Wingdings" panose="05000000000000000000" pitchFamily="2" charset="2"/>
              <a:buChar char="Ø"/>
            </a:pPr>
            <a:r>
              <a:rPr lang="pl-PL" dirty="0">
                <a:solidFill>
                  <a:schemeClr val="tx1"/>
                </a:solidFill>
                <a:latin typeface="Amnesty Trade Gothic" panose="020B0503040303020004" pitchFamily="34" charset="-18"/>
              </a:rPr>
              <a:t>Każdy/każda</a:t>
            </a:r>
          </a:p>
          <a:p>
            <a:pPr marL="285750" lvl="1" indent="-285750">
              <a:buFont typeface="Wingdings" panose="05000000000000000000" pitchFamily="2" charset="2"/>
              <a:buChar char="Ø"/>
            </a:pPr>
            <a:r>
              <a:rPr lang="pl-PL" dirty="0">
                <a:solidFill>
                  <a:schemeClr val="tx1"/>
                </a:solidFill>
                <a:latin typeface="Amnesty Trade Gothic" panose="020B0503040303020004" pitchFamily="34" charset="-18"/>
              </a:rPr>
              <a:t>Z różnymi poglądami</a:t>
            </a:r>
            <a:endParaRPr lang="pl-PL" strike="sngStrike" dirty="0">
              <a:solidFill>
                <a:schemeClr val="tx1"/>
              </a:solidFill>
              <a:latin typeface="Amnesty Trade Gothic" panose="020B0503040303020004" pitchFamily="34" charset="-18"/>
            </a:endParaRPr>
          </a:p>
          <a:p>
            <a:pPr marL="285750" lvl="1" indent="-285750">
              <a:buFont typeface="Wingdings" panose="05000000000000000000" pitchFamily="2" charset="2"/>
              <a:buChar char="Ø"/>
            </a:pPr>
            <a:r>
              <a:rPr lang="pl-PL" dirty="0">
                <a:solidFill>
                  <a:schemeClr val="tx1"/>
                </a:solidFill>
                <a:latin typeface="Amnesty Trade Gothic" panose="020B0503040303020004" pitchFamily="34" charset="-18"/>
              </a:rPr>
              <a:t>Bez potrzeby pozwolenia</a:t>
            </a:r>
          </a:p>
        </p:txBody>
      </p:sp>
      <p:sp>
        <p:nvSpPr>
          <p:cNvPr id="7" name="Tytuł 1">
            <a:extLst>
              <a:ext uri="{FF2B5EF4-FFF2-40B4-BE49-F238E27FC236}">
                <a16:creationId xmlns:a16="http://schemas.microsoft.com/office/drawing/2014/main" id="{3792EF8E-BD8D-C5AF-0922-79F97389C8DE}"/>
              </a:ext>
            </a:extLst>
          </p:cNvPr>
          <p:cNvSpPr txBox="1">
            <a:spLocks/>
          </p:cNvSpPr>
          <p:nvPr/>
        </p:nvSpPr>
        <p:spPr>
          <a:xfrm>
            <a:off x="311700" y="3410361"/>
            <a:ext cx="8520600" cy="5727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algn="ctr"/>
            <a:r>
              <a:rPr lang="pl-PL" b="1" dirty="0">
                <a:solidFill>
                  <a:srgbClr val="FFFF00"/>
                </a:solidFill>
                <a:highlight>
                  <a:srgbClr val="000000"/>
                </a:highlight>
                <a:latin typeface="Amnesty Trade Gothic" panose="020B0503040303020004" pitchFamily="34" charset="-18"/>
              </a:rPr>
              <a:t>tak długo jak…</a:t>
            </a:r>
          </a:p>
        </p:txBody>
      </p:sp>
      <p:sp>
        <p:nvSpPr>
          <p:cNvPr id="8" name="Symbol zastępczy tekstu 2">
            <a:extLst>
              <a:ext uri="{FF2B5EF4-FFF2-40B4-BE49-F238E27FC236}">
                <a16:creationId xmlns:a16="http://schemas.microsoft.com/office/drawing/2014/main" id="{C6E582FE-11E1-C476-D4BA-2BCA2E8E1DA9}"/>
              </a:ext>
            </a:extLst>
          </p:cNvPr>
          <p:cNvSpPr txBox="1">
            <a:spLocks/>
          </p:cNvSpPr>
          <p:nvPr/>
        </p:nvSpPr>
        <p:spPr>
          <a:xfrm>
            <a:off x="755576" y="4181749"/>
            <a:ext cx="5419116" cy="170187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Char char="●"/>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Char char="■"/>
              <a:defRPr sz="1400" b="0" i="0" u="none" strike="noStrike" cap="none">
                <a:solidFill>
                  <a:schemeClr val="dk2"/>
                </a:solidFill>
                <a:latin typeface="Arial"/>
                <a:ea typeface="Arial"/>
                <a:cs typeface="Arial"/>
                <a:sym typeface="Arial"/>
              </a:defRPr>
            </a:lvl9pPr>
          </a:lstStyle>
          <a:p>
            <a:pPr marL="285750" lvl="1" indent="-285750">
              <a:buFont typeface="Wingdings" panose="05000000000000000000" pitchFamily="2" charset="2"/>
              <a:buChar char="Ø"/>
            </a:pPr>
            <a:r>
              <a:rPr lang="pl-PL" dirty="0">
                <a:solidFill>
                  <a:schemeClr val="tx1"/>
                </a:solidFill>
                <a:latin typeface="Amnesty Trade Gothic" panose="020B0503040303020004" pitchFamily="34" charset="-18"/>
              </a:rPr>
              <a:t>Nie zastrasza, nie nawołuje do przemocy</a:t>
            </a:r>
          </a:p>
          <a:p>
            <a:pPr marL="285750" lvl="1" indent="-285750">
              <a:buFont typeface="Wingdings" panose="05000000000000000000" pitchFamily="2" charset="2"/>
              <a:buChar char="Ø"/>
            </a:pPr>
            <a:r>
              <a:rPr lang="pl-PL" dirty="0">
                <a:solidFill>
                  <a:schemeClr val="tx1"/>
                </a:solidFill>
                <a:latin typeface="Amnesty Trade Gothic" panose="020B0503040303020004" pitchFamily="34" charset="-18"/>
              </a:rPr>
              <a:t>Nie narusza wolności innych osób</a:t>
            </a:r>
          </a:p>
          <a:p>
            <a:pPr marL="285750" lvl="1" indent="-285750">
              <a:buFont typeface="Wingdings" panose="05000000000000000000" pitchFamily="2" charset="2"/>
              <a:buChar char="Ø"/>
            </a:pPr>
            <a:r>
              <a:rPr lang="pl-PL" dirty="0">
                <a:solidFill>
                  <a:schemeClr val="tx1"/>
                </a:solidFill>
                <a:latin typeface="Amnesty Trade Gothic" panose="020B0503040303020004" pitchFamily="34" charset="-18"/>
              </a:rPr>
              <a:t>Nie stosuje przemocy</a:t>
            </a:r>
          </a:p>
        </p:txBody>
      </p:sp>
    </p:spTree>
    <p:extLst>
      <p:ext uri="{BB962C8B-B14F-4D97-AF65-F5344CB8AC3E}">
        <p14:creationId xmlns:p14="http://schemas.microsoft.com/office/powerpoint/2010/main" val="27541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AE909304-D15B-4420-CF44-904EFE35700F}"/>
              </a:ext>
            </a:extLst>
          </p:cNvPr>
          <p:cNvSpPr>
            <a:spLocks noGrp="1"/>
          </p:cNvSpPr>
          <p:nvPr>
            <p:ph type="title"/>
          </p:nvPr>
        </p:nvSpPr>
        <p:spPr>
          <a:xfrm>
            <a:off x="311700" y="836712"/>
            <a:ext cx="8520600" cy="572700"/>
          </a:xfrm>
        </p:spPr>
        <p:txBody>
          <a:bodyPr/>
          <a:lstStyle/>
          <a:p>
            <a:pPr algn="ctr"/>
            <a:r>
              <a:rPr lang="pl-PL" b="1" dirty="0">
                <a:solidFill>
                  <a:schemeClr val="tx1"/>
                </a:solidFill>
                <a:highlight>
                  <a:srgbClr val="FFF200"/>
                </a:highlight>
                <a:latin typeface="Amnesty Trade Gothic" panose="020B0503040303020004" pitchFamily="34" charset="-18"/>
              </a:rPr>
              <a:t>ZAKAZ ZGROMADZENIA – PRAWO O ZGROMADZENIACH, ART. 14</a:t>
            </a:r>
          </a:p>
        </p:txBody>
      </p:sp>
      <p:sp>
        <p:nvSpPr>
          <p:cNvPr id="4" name="Symbol zastępczy tekstu 2">
            <a:extLst>
              <a:ext uri="{FF2B5EF4-FFF2-40B4-BE49-F238E27FC236}">
                <a16:creationId xmlns:a16="http://schemas.microsoft.com/office/drawing/2014/main" id="{3031F2BE-C158-682D-FBEC-B56616CB35F4}"/>
              </a:ext>
            </a:extLst>
          </p:cNvPr>
          <p:cNvSpPr txBox="1">
            <a:spLocks/>
          </p:cNvSpPr>
          <p:nvPr/>
        </p:nvSpPr>
        <p:spPr bwMode="auto">
          <a:xfrm>
            <a:off x="311700" y="2348880"/>
            <a:ext cx="8520600" cy="341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ea typeface="+mn-ea"/>
              </a:defRPr>
            </a:lvl9pPr>
          </a:lstStyle>
          <a:p>
            <a:pPr>
              <a:lnSpc>
                <a:spcPct val="150000"/>
              </a:lnSpc>
            </a:pPr>
            <a:r>
              <a:rPr lang="pl-PL" sz="1800" kern="0" dirty="0">
                <a:latin typeface="Amnesty Trade Gothic" panose="020B0503040303020004" pitchFamily="34" charset="-18"/>
              </a:rPr>
              <a:t> jego cel narusza wolność pokojowego zgromadzania się, uczestnicy mają posiadać broń, materiały wybuchowe, wyroby pirotechniczne lub inne niebezpieczne materiały lub narzędzia, narusza zasady organizowania zgromadzeń lub jego odbycie się narusza przepisy karne,</a:t>
            </a:r>
          </a:p>
          <a:p>
            <a:pPr>
              <a:lnSpc>
                <a:spcPct val="150000"/>
              </a:lnSpc>
            </a:pPr>
            <a:r>
              <a:rPr lang="pl-PL" sz="1800" kern="0" dirty="0">
                <a:latin typeface="Amnesty Trade Gothic" panose="020B0503040303020004" pitchFamily="34" charset="-18"/>
              </a:rPr>
              <a:t> jego odbycie może zagrażać życiu lub zdrowiu ludzi albo mieniu w znacznych rozmiarach,</a:t>
            </a:r>
          </a:p>
          <a:p>
            <a:pPr>
              <a:lnSpc>
                <a:spcPct val="150000"/>
              </a:lnSpc>
            </a:pPr>
            <a:r>
              <a:rPr lang="pl-PL" sz="1800" kern="0" dirty="0">
                <a:latin typeface="Amnesty Trade Gothic" panose="020B0503040303020004" pitchFamily="34" charset="-18"/>
              </a:rPr>
              <a:t> ma się odbyć w miejscu i czasie, w których odbywają się zgromadzenia cykliczne.</a:t>
            </a:r>
          </a:p>
        </p:txBody>
      </p:sp>
    </p:spTree>
    <p:extLst>
      <p:ext uri="{BB962C8B-B14F-4D97-AF65-F5344CB8AC3E}">
        <p14:creationId xmlns:p14="http://schemas.microsoft.com/office/powerpoint/2010/main" val="697258394"/>
      </p:ext>
    </p:extLst>
  </p:cSld>
  <p:clrMapOvr>
    <a:masterClrMapping/>
  </p:clrMapOvr>
</p:sld>
</file>

<file path=ppt/theme/theme1.xml><?xml version="1.0" encoding="utf-8"?>
<a:theme xmlns:a="http://schemas.openxmlformats.org/drawingml/2006/main" name="AI Presentation - White">
  <a:themeElements>
    <a:clrScheme name="AI Presentation -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I Presentation - White">
      <a:majorFont>
        <a:latin typeface="Arial Narrow"/>
        <a:ea typeface="Geneva"/>
        <a:cs typeface=""/>
      </a:majorFont>
      <a:minorFont>
        <a:latin typeface="Arial Narrow"/>
        <a:ea typeface="Geneva"/>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Lucida Grande" pitchFamily="-128" charset="0"/>
            <a:ea typeface="Geneva"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Lucida Grande" pitchFamily="-128" charset="0"/>
            <a:ea typeface="Geneva" pitchFamily="-128" charset="-128"/>
          </a:defRPr>
        </a:defPPr>
      </a:lstStyle>
    </a:lnDef>
  </a:objectDefaults>
  <a:extraClrSchemeLst>
    <a:extraClrScheme>
      <a:clrScheme name="AI Presentation -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I Presentation -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I Presentation -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I Presentation -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I Presentation -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I Presentation -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I Presentation - 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I Presentation -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I Presentation -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I Presentation -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I Presentation -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I Presentation -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5C40C048C4E04288088A436FFB1B8B" ma:contentTypeVersion="13" ma:contentTypeDescription="Utwórz nowy dokument." ma:contentTypeScope="" ma:versionID="1a785c7f25fff717fcbc8d9b77fd5c2a">
  <xsd:schema xmlns:xsd="http://www.w3.org/2001/XMLSchema" xmlns:xs="http://www.w3.org/2001/XMLSchema" xmlns:p="http://schemas.microsoft.com/office/2006/metadata/properties" xmlns:ns2="a9884f5e-e7f8-4672-a136-80ac99394044" xmlns:ns3="31120489-11fe-4081-a348-ae7d43d0d2ec" targetNamespace="http://schemas.microsoft.com/office/2006/metadata/properties" ma:root="true" ma:fieldsID="0ddc2dbc395f6e4fdad094caff5a3c79" ns2:_="" ns3:_="">
    <xsd:import namespace="a9884f5e-e7f8-4672-a136-80ac99394044"/>
    <xsd:import namespace="31120489-11fe-4081-a348-ae7d43d0d2e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4f5e-e7f8-4672-a136-80ac993940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1f9cf090-0caf-43a5-b612-f2880c6ff65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20489-11fe-4081-a348-ae7d43d0d2e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58fecf-2627-4eb2-b322-ff028dbcf1cf}" ma:internalName="TaxCatchAll" ma:showField="CatchAllData" ma:web="31120489-11fe-4081-a348-ae7d43d0d2e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884f5e-e7f8-4672-a136-80ac99394044">
      <Terms xmlns="http://schemas.microsoft.com/office/infopath/2007/PartnerControls"/>
    </lcf76f155ced4ddcb4097134ff3c332f>
    <TaxCatchAll xmlns="31120489-11fe-4081-a348-ae7d43d0d2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4937B9-7EB9-4554-B263-AA8881F11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84f5e-e7f8-4672-a136-80ac99394044"/>
    <ds:schemaRef ds:uri="31120489-11fe-4081-a348-ae7d43d0d2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22C7F6-C990-4EF2-BEA2-C53EA181785D}">
  <ds:schemaRefs>
    <ds:schemaRef ds:uri="http://schemas.microsoft.com/office/2006/metadata/properties"/>
    <ds:schemaRef ds:uri="http://schemas.microsoft.com/office/infopath/2007/PartnerControls"/>
    <ds:schemaRef ds:uri="a9884f5e-e7f8-4672-a136-80ac99394044"/>
    <ds:schemaRef ds:uri="31120489-11fe-4081-a348-ae7d43d0d2ec"/>
  </ds:schemaRefs>
</ds:datastoreItem>
</file>

<file path=customXml/itemProps3.xml><?xml version="1.0" encoding="utf-8"?>
<ds:datastoreItem xmlns:ds="http://schemas.openxmlformats.org/officeDocument/2006/customXml" ds:itemID="{1AF3A741-FFE6-42E2-9670-C2C9EAF34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173</TotalTime>
  <Words>891</Words>
  <Application>Microsoft Office PowerPoint</Application>
  <PresentationFormat>Pokaz na ekranie (4:3)</PresentationFormat>
  <Paragraphs>81</Paragraphs>
  <Slides>25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25</vt:i4>
      </vt:variant>
    </vt:vector>
  </HeadingPairs>
  <TitlesOfParts>
    <vt:vector size="32" baseType="lpstr">
      <vt:lpstr>Amnesty Trade Gothic</vt:lpstr>
      <vt:lpstr>Arial</vt:lpstr>
      <vt:lpstr>Arial Narrow</vt:lpstr>
      <vt:lpstr>Calibri</vt:lpstr>
      <vt:lpstr>Lucida Grande</vt:lpstr>
      <vt:lpstr>Wingdings</vt:lpstr>
      <vt:lpstr>AI Presentation - White</vt:lpstr>
      <vt:lpstr>Prezentacja programu PowerPoint</vt:lpstr>
      <vt:lpstr>CO TO JEST ZGROMADZENIE?</vt:lpstr>
      <vt:lpstr>WSPÓLNY CEL</vt:lpstr>
      <vt:lpstr>POKOJOWOŚĆ ZGROMADZENIA</vt:lpstr>
      <vt:lpstr>CO TO JEST ZGROMADZENIE?</vt:lpstr>
      <vt:lpstr>ŹRÓDŁA STANDARDÓW WOLNOŚCI ZGROMADZEŃ</vt:lpstr>
      <vt:lpstr>DLACZEGO WOLNOŚĆ ZGROMADZEŃ JEST WAŻNA</vt:lpstr>
      <vt:lpstr>Gromadzić może się…</vt:lpstr>
      <vt:lpstr>ZAKAZ ZGROMADZENIA – PRAWO O ZGROMADZENIACH, ART. 14</vt:lpstr>
      <vt:lpstr>KONTRDEMONSTRACJE</vt:lpstr>
      <vt:lpstr>KONTRDEMONSTRACJE</vt:lpstr>
      <vt:lpstr>KONTRDEMONSTRACJE</vt:lpstr>
      <vt:lpstr>PRAWO O ZGROMADZENIACH: OGRANICZENIE PRAWA DO KONTRDEMONSTRACJI</vt:lpstr>
      <vt:lpstr>RODZAJE ZGROMADZEŃ</vt:lpstr>
      <vt:lpstr>ZGROMADZENIA CYKLICZNE</vt:lpstr>
      <vt:lpstr>ZGROMADZENIA CYKLICZNE A STANDARDY MIĘDZYNARODOWE</vt:lpstr>
      <vt:lpstr>PROJEKT   OBSERWACJI ZGROMADZEŃ </vt:lpstr>
      <vt:lpstr>PODSUMOWANIE PROJEKTU</vt:lpstr>
      <vt:lpstr>CELE PROJEKTU</vt:lpstr>
      <vt:lpstr>Prezentacja programu PowerPoint</vt:lpstr>
      <vt:lpstr>RAPORT: NAJWAŻNIEJSZE REKOMENDACJE</vt:lpstr>
      <vt:lpstr>RAPORT: NAJWAŻNIEJSZE REKOMENDACJE</vt:lpstr>
      <vt:lpstr>ZASADY I STANDARDY OBSERWACJI</vt:lpstr>
      <vt:lpstr>ZAŁOŻENIA PROJEKTU OBSERWACJI  ZGROMADZEŃ PUBLICZNYCH</vt:lpstr>
      <vt:lpstr>CO OBSERWUJEMY?</vt:lpstr>
    </vt:vector>
  </TitlesOfParts>
  <Manager>Amnesty International</Manager>
  <Company>Amnesty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Grosche</dc:creator>
  <cp:lastModifiedBy>Joanna  Rostkowska / Amnesty International</cp:lastModifiedBy>
  <cp:revision>125</cp:revision>
  <cp:lastPrinted>2019-03-14T16:03:14Z</cp:lastPrinted>
  <dcterms:created xsi:type="dcterms:W3CDTF">2018-10-03T09:23:31Z</dcterms:created>
  <dcterms:modified xsi:type="dcterms:W3CDTF">2023-06-13T15:26:25Z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085100-56a4-4662-94ad-723e9994b959_Enabled">
    <vt:lpwstr>True</vt:lpwstr>
  </property>
  <property fmtid="{D5CDD505-2E9C-101B-9397-08002B2CF9AE}" pid="3" name="MSIP_Label_ab085100-56a4-4662-94ad-723e9994b959_SiteId">
    <vt:lpwstr>c2dbf829-378d-44c1-b47a-1c043924ddf3</vt:lpwstr>
  </property>
  <property fmtid="{D5CDD505-2E9C-101B-9397-08002B2CF9AE}" pid="4" name="MSIP_Label_ab085100-56a4-4662-94ad-723e9994b959_Owner">
    <vt:lpwstr>d.grosche@amnesty.nl</vt:lpwstr>
  </property>
  <property fmtid="{D5CDD505-2E9C-101B-9397-08002B2CF9AE}" pid="5" name="MSIP_Label_ab085100-56a4-4662-94ad-723e9994b959_SetDate">
    <vt:lpwstr>2019-03-13T15:22:42.4919798Z</vt:lpwstr>
  </property>
  <property fmtid="{D5CDD505-2E9C-101B-9397-08002B2CF9AE}" pid="6" name="MSIP_Label_ab085100-56a4-4662-94ad-723e9994b959_Name">
    <vt:lpwstr>Internal</vt:lpwstr>
  </property>
  <property fmtid="{D5CDD505-2E9C-101B-9397-08002B2CF9AE}" pid="7" name="MSIP_Label_ab085100-56a4-4662-94ad-723e9994b959_Application">
    <vt:lpwstr>Microsoft Azure Information Protection</vt:lpwstr>
  </property>
  <property fmtid="{D5CDD505-2E9C-101B-9397-08002B2CF9AE}" pid="8" name="MSIP_Label_ab085100-56a4-4662-94ad-723e9994b959_Extended_MSFT_Method">
    <vt:lpwstr>Automatic</vt:lpwstr>
  </property>
  <property fmtid="{D5CDD505-2E9C-101B-9397-08002B2CF9AE}" pid="9" name="Sensitivity">
    <vt:lpwstr>Internal</vt:lpwstr>
  </property>
  <property fmtid="{D5CDD505-2E9C-101B-9397-08002B2CF9AE}" pid="10" name="ContentTypeId">
    <vt:lpwstr>0x010100625C40C048C4E04288088A436FFB1B8B</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y fmtid="{D5CDD505-2E9C-101B-9397-08002B2CF9AE}" pid="17" name="MediaServiceImageTags">
    <vt:lpwstr/>
  </property>
</Properties>
</file>